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2" r:id="rId2"/>
    <p:sldId id="263" r:id="rId3"/>
    <p:sldId id="256" r:id="rId4"/>
    <p:sldId id="260" r:id="rId5"/>
    <p:sldId id="258" r:id="rId6"/>
    <p:sldId id="259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D4442-D930-4C5B-9EDE-D0992E4CCF06}" type="datetimeFigureOut">
              <a:rPr lang="en-ZA" smtClean="0"/>
              <a:t>2016/01/23</a:t>
            </a:fld>
            <a:endParaRPr lang="en-Z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F4824-DE81-4E87-B159-FCA87FF3467D}" type="slidenum">
              <a:rPr lang="en-ZA" smtClean="0"/>
              <a:t>‹#›</a:t>
            </a:fld>
            <a:endParaRPr lang="en-ZA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D4442-D930-4C5B-9EDE-D0992E4CCF06}" type="datetimeFigureOut">
              <a:rPr lang="en-ZA" smtClean="0"/>
              <a:t>2016/01/23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F4824-DE81-4E87-B159-FCA87FF3467D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D4442-D930-4C5B-9EDE-D0992E4CCF06}" type="datetimeFigureOut">
              <a:rPr lang="en-ZA" smtClean="0"/>
              <a:t>2016/01/23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F4824-DE81-4E87-B159-FCA87FF3467D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D4442-D930-4C5B-9EDE-D0992E4CCF06}" type="datetimeFigureOut">
              <a:rPr lang="en-ZA" smtClean="0"/>
              <a:t>2016/01/23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F4824-DE81-4E87-B159-FCA87FF3467D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D4442-D930-4C5B-9EDE-D0992E4CCF06}" type="datetimeFigureOut">
              <a:rPr lang="en-ZA" smtClean="0"/>
              <a:t>2016/01/23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0DCF4824-DE81-4E87-B159-FCA87FF3467D}" type="slidenum">
              <a:rPr lang="en-ZA" smtClean="0"/>
              <a:t>‹#›</a:t>
            </a:fld>
            <a:endParaRPr lang="en-Z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D4442-D930-4C5B-9EDE-D0992E4CCF06}" type="datetimeFigureOut">
              <a:rPr lang="en-ZA" smtClean="0"/>
              <a:t>2016/01/23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F4824-DE81-4E87-B159-FCA87FF3467D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D4442-D930-4C5B-9EDE-D0992E4CCF06}" type="datetimeFigureOut">
              <a:rPr lang="en-ZA" smtClean="0"/>
              <a:t>2016/01/23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F4824-DE81-4E87-B159-FCA87FF3467D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D4442-D930-4C5B-9EDE-D0992E4CCF06}" type="datetimeFigureOut">
              <a:rPr lang="en-ZA" smtClean="0"/>
              <a:t>2016/01/23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F4824-DE81-4E87-B159-FCA87FF3467D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D4442-D930-4C5B-9EDE-D0992E4CCF06}" type="datetimeFigureOut">
              <a:rPr lang="en-ZA" smtClean="0"/>
              <a:t>2016/01/23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F4824-DE81-4E87-B159-FCA87FF3467D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D4442-D930-4C5B-9EDE-D0992E4CCF06}" type="datetimeFigureOut">
              <a:rPr lang="en-ZA" smtClean="0"/>
              <a:t>2016/01/23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F4824-DE81-4E87-B159-FCA87FF3467D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D4442-D930-4C5B-9EDE-D0992E4CCF06}" type="datetimeFigureOut">
              <a:rPr lang="en-ZA" smtClean="0"/>
              <a:t>2016/01/23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F4824-DE81-4E87-B159-FCA87FF3467D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0AD4442-D930-4C5B-9EDE-D0992E4CCF06}" type="datetimeFigureOut">
              <a:rPr lang="en-ZA" smtClean="0"/>
              <a:t>2016/01/23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DCF4824-DE81-4E87-B159-FCA87FF3467D}" type="slidenum">
              <a:rPr lang="en-ZA" smtClean="0"/>
              <a:t>‹#›</a:t>
            </a:fld>
            <a:endParaRPr lang="en-Z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ZA" sz="60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Stay on the Wave</a:t>
            </a:r>
            <a:endParaRPr lang="en-ZA" sz="6000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3501008"/>
            <a:ext cx="6400800" cy="1752600"/>
          </a:xfrm>
        </p:spPr>
        <p:txBody>
          <a:bodyPr>
            <a:normAutofit/>
          </a:bodyPr>
          <a:lstStyle/>
          <a:p>
            <a:r>
              <a:rPr lang="en-ZA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Living a Kingdom life</a:t>
            </a:r>
            <a:endParaRPr lang="en-ZA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404664"/>
            <a:ext cx="8507288" cy="470916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ZA" sz="6600" dirty="0" smtClean="0"/>
              <a:t>  Want die </a:t>
            </a:r>
            <a:r>
              <a:rPr lang="en-ZA" sz="6600" dirty="0" err="1" smtClean="0"/>
              <a:t>Koninkryk</a:t>
            </a:r>
            <a:r>
              <a:rPr lang="en-ZA" sz="6600" dirty="0" smtClean="0"/>
              <a:t> van God </a:t>
            </a:r>
            <a:r>
              <a:rPr lang="en-ZA" sz="6600" dirty="0" err="1" smtClean="0"/>
              <a:t>bestaan</a:t>
            </a:r>
            <a:r>
              <a:rPr lang="en-ZA" sz="6600" dirty="0" smtClean="0"/>
              <a:t> </a:t>
            </a:r>
            <a:r>
              <a:rPr lang="en-ZA" sz="6600" dirty="0" err="1" smtClean="0"/>
              <a:t>nie</a:t>
            </a:r>
            <a:r>
              <a:rPr lang="en-ZA" sz="6600" dirty="0" smtClean="0"/>
              <a:t> </a:t>
            </a:r>
            <a:r>
              <a:rPr lang="en-ZA" sz="6600" dirty="0" err="1" smtClean="0"/>
              <a:t>uit</a:t>
            </a:r>
            <a:r>
              <a:rPr lang="en-ZA" sz="6600" dirty="0" smtClean="0"/>
              <a:t> ‘n </a:t>
            </a:r>
            <a:r>
              <a:rPr lang="en-ZA" sz="6600" dirty="0" err="1" smtClean="0"/>
              <a:t>gepraat</a:t>
            </a:r>
            <a:r>
              <a:rPr lang="en-ZA" sz="6600" dirty="0" smtClean="0"/>
              <a:t> </a:t>
            </a:r>
            <a:r>
              <a:rPr lang="en-ZA" sz="6600" dirty="0" err="1" smtClean="0"/>
              <a:t>nie</a:t>
            </a:r>
            <a:r>
              <a:rPr lang="en-ZA" sz="6600" dirty="0" smtClean="0"/>
              <a:t>, </a:t>
            </a:r>
            <a:r>
              <a:rPr lang="en-ZA" sz="6600" dirty="0" err="1" smtClean="0"/>
              <a:t>maar</a:t>
            </a:r>
            <a:r>
              <a:rPr lang="en-ZA" sz="6600" dirty="0" smtClean="0"/>
              <a:t> </a:t>
            </a:r>
            <a:r>
              <a:rPr lang="en-ZA" sz="6600" dirty="0" err="1" smtClean="0"/>
              <a:t>uit</a:t>
            </a:r>
            <a:r>
              <a:rPr lang="en-ZA" sz="6600" dirty="0" smtClean="0"/>
              <a:t> </a:t>
            </a:r>
            <a:r>
              <a:rPr lang="en-ZA" sz="6600" dirty="0" err="1" smtClean="0"/>
              <a:t>krag</a:t>
            </a:r>
            <a:r>
              <a:rPr lang="en-ZA" sz="6600" dirty="0" smtClean="0"/>
              <a:t>.</a:t>
            </a:r>
          </a:p>
          <a:p>
            <a:pPr algn="r">
              <a:buNone/>
            </a:pPr>
            <a:r>
              <a:rPr lang="en-ZA" sz="6600" b="1" dirty="0" smtClean="0"/>
              <a:t>  </a:t>
            </a:r>
            <a:r>
              <a:rPr lang="en-ZA" sz="4800" b="1" dirty="0" smtClean="0">
                <a:solidFill>
                  <a:srgbClr val="FF0000"/>
                </a:solidFill>
              </a:rPr>
              <a:t>1Kor 4: 20</a:t>
            </a:r>
            <a:endParaRPr lang="en-ZA" sz="6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static.rogerebert.com/uploads/movie/movie_poster/the-perfect-storm-2000/large_uARMPDyjiENKyUz7JRmQmLCH8L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3338" y="0"/>
            <a:ext cx="933733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islandbreath.org/2008Year/06-economy/0806-05perfectstor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834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cps-static.rovicorp.com/2/Open/Warner%20Brothers%20Distribution/Movies/The%20Perfect%20Storm/_derived_jpg_q90_600x800_m0/ThePerfectStorm-Still1_CR.jpg?partner=allmovie_soa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0"/>
            <a:ext cx="513329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media1.s-nbcnews.com/j/MSNBC/Components/Photo/_new/100908_ship-storm.grid-6x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17986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47664" y="476672"/>
            <a:ext cx="7086600" cy="953616"/>
          </a:xfrm>
        </p:spPr>
        <p:txBody>
          <a:bodyPr/>
          <a:lstStyle/>
          <a:p>
            <a:r>
              <a:rPr lang="en-ZA" dirty="0" smtClean="0"/>
              <a:t>Kingdom of God</a:t>
            </a:r>
            <a:endParaRPr lang="en-Z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83568" y="1772816"/>
            <a:ext cx="8064896" cy="3657518"/>
          </a:xfrm>
        </p:spPr>
        <p:txBody>
          <a:bodyPr>
            <a:noAutofit/>
          </a:bodyPr>
          <a:lstStyle/>
          <a:p>
            <a:r>
              <a:rPr lang="en-ZA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God’s people, </a:t>
            </a:r>
          </a:p>
          <a:p>
            <a:r>
              <a:rPr lang="en-ZA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God’s place, </a:t>
            </a:r>
          </a:p>
          <a:p>
            <a:r>
              <a:rPr lang="en-ZA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under God’s rule</a:t>
            </a:r>
            <a:endParaRPr lang="en-ZA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90</TotalTime>
  <Words>44</Words>
  <Application>Microsoft Office PowerPoint</Application>
  <PresentationFormat>On-screen Show (4:3)</PresentationFormat>
  <Paragraphs>8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Apex</vt:lpstr>
      <vt:lpstr>Stay on the Wave</vt:lpstr>
      <vt:lpstr>Slide 2</vt:lpstr>
      <vt:lpstr>Slide 3</vt:lpstr>
      <vt:lpstr>Slide 4</vt:lpstr>
      <vt:lpstr>Slide 5</vt:lpstr>
      <vt:lpstr>Slide 6</vt:lpstr>
      <vt:lpstr>Kingdom of God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Gerhard</dc:creator>
  <cp:lastModifiedBy>Gerhard</cp:lastModifiedBy>
  <cp:revision>10</cp:revision>
  <dcterms:created xsi:type="dcterms:W3CDTF">2016-01-23T13:49:09Z</dcterms:created>
  <dcterms:modified xsi:type="dcterms:W3CDTF">2016-01-23T15:19:44Z</dcterms:modified>
</cp:coreProperties>
</file>