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73" r:id="rId3"/>
    <p:sldId id="277" r:id="rId4"/>
    <p:sldId id="279" r:id="rId5"/>
    <p:sldId id="280" r:id="rId6"/>
    <p:sldId id="281" r:id="rId7"/>
    <p:sldId id="278" r:id="rId8"/>
    <p:sldId id="282" r:id="rId9"/>
    <p:sldId id="283" r:id="rId10"/>
    <p:sldId id="274" r:id="rId11"/>
    <p:sldId id="275" r:id="rId12"/>
    <p:sldId id="276" r:id="rId13"/>
    <p:sldId id="286" r:id="rId14"/>
    <p:sldId id="284" r:id="rId15"/>
    <p:sldId id="285" r:id="rId16"/>
    <p:sldId id="287" r:id="rId17"/>
    <p:sldId id="288" r:id="rId18"/>
    <p:sldId id="289" r:id="rId19"/>
    <p:sldId id="290" r:id="rId20"/>
    <p:sldId id="291"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417" autoAdjust="0"/>
  </p:normalViewPr>
  <p:slideViewPr>
    <p:cSldViewPr snapToGrid="0" snapToObjects="1">
      <p:cViewPr varScale="1">
        <p:scale>
          <a:sx n="55" d="100"/>
          <a:sy n="55" d="100"/>
        </p:scale>
        <p:origin x="-172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C88298-8BAD-614C-82E8-B6984DD0855B}" type="datetimeFigureOut">
              <a:rPr lang="en-US" smtClean="0"/>
              <a:t>2/21/2016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4EFC2C-0480-9645-981F-8DF0478C9A4D}" type="slidenum">
              <a:rPr lang="en-US" smtClean="0"/>
              <a:t>‹#›</a:t>
            </a:fld>
            <a:endParaRPr lang="en-US"/>
          </a:p>
        </p:txBody>
      </p:sp>
    </p:spTree>
    <p:extLst>
      <p:ext uri="{BB962C8B-B14F-4D97-AF65-F5344CB8AC3E}">
        <p14:creationId xmlns:p14="http://schemas.microsoft.com/office/powerpoint/2010/main" val="282429862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2</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11</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12</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13</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14</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15</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16</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17</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18</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19</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20</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3</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4</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5</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err="1" smtClean="0"/>
              <a:t>Ons</a:t>
            </a:r>
            <a:r>
              <a:rPr lang="en-US" dirty="0" smtClean="0"/>
              <a:t> sing so </a:t>
            </a:r>
            <a:r>
              <a:rPr lang="en-US" dirty="0" err="1" smtClean="0"/>
              <a:t>maklik</a:t>
            </a:r>
            <a:r>
              <a:rPr lang="en-US" dirty="0" smtClean="0"/>
              <a:t> “I am a child</a:t>
            </a:r>
            <a:r>
              <a:rPr lang="en-US" baseline="0" dirty="0" smtClean="0"/>
              <a:t> of God” maar </a:t>
            </a:r>
            <a:r>
              <a:rPr lang="en-US" baseline="0" dirty="0" err="1" smtClean="0"/>
              <a:t>vergeet</a:t>
            </a:r>
            <a:r>
              <a:rPr lang="en-US" baseline="0" dirty="0" smtClean="0"/>
              <a:t> die </a:t>
            </a:r>
            <a:r>
              <a:rPr lang="en-US" baseline="0" dirty="0" err="1" smtClean="0"/>
              <a:t>ou</a:t>
            </a:r>
            <a:r>
              <a:rPr lang="en-US" baseline="0" dirty="0" smtClean="0"/>
              <a:t> </a:t>
            </a:r>
            <a:r>
              <a:rPr lang="en-US" baseline="0" dirty="0" err="1" smtClean="0"/>
              <a:t>langs</a:t>
            </a:r>
            <a:r>
              <a:rPr lang="en-US" baseline="0" dirty="0" smtClean="0"/>
              <a:t> </a:t>
            </a:r>
            <a:r>
              <a:rPr lang="en-US" baseline="0" dirty="0" err="1" smtClean="0"/>
              <a:t>ons</a:t>
            </a:r>
            <a:r>
              <a:rPr lang="en-US" baseline="0" dirty="0" smtClean="0"/>
              <a:t> sing </a:t>
            </a:r>
            <a:r>
              <a:rPr lang="en-US" baseline="0" dirty="0" err="1" smtClean="0"/>
              <a:t>dit</a:t>
            </a:r>
            <a:r>
              <a:rPr lang="en-US" baseline="0" dirty="0" smtClean="0"/>
              <a:t> net so </a:t>
            </a:r>
            <a:r>
              <a:rPr lang="en-US" baseline="0" dirty="0" err="1" smtClean="0"/>
              <a:t>lekker</a:t>
            </a:r>
            <a:r>
              <a:rPr lang="en-US" baseline="0" dirty="0" smtClean="0"/>
              <a:t> </a:t>
            </a:r>
            <a:r>
              <a:rPr lang="en-US" baseline="0" dirty="0" err="1" smtClean="0"/>
              <a:t>saam</a:t>
            </a:r>
            <a:r>
              <a:rPr lang="en-US" baseline="0" dirty="0" smtClean="0"/>
              <a:t>…</a:t>
            </a:r>
          </a:p>
          <a:p>
            <a:pPr marL="171450" indent="-171450">
              <a:buFontTx/>
              <a:buChar char="-"/>
            </a:pPr>
            <a:r>
              <a:rPr lang="en-US" baseline="0" dirty="0" err="1" smtClean="0"/>
              <a:t>Dit</a:t>
            </a:r>
            <a:r>
              <a:rPr lang="en-US" baseline="0" dirty="0" smtClean="0"/>
              <a:t> </a:t>
            </a:r>
            <a:r>
              <a:rPr lang="en-US" baseline="0" dirty="0" err="1" smtClean="0"/>
              <a:t>maak</a:t>
            </a:r>
            <a:r>
              <a:rPr lang="en-US" baseline="0" dirty="0" smtClean="0"/>
              <a:t> </a:t>
            </a:r>
            <a:r>
              <a:rPr lang="en-US" baseline="0" dirty="0" err="1" smtClean="0"/>
              <a:t>hom</a:t>
            </a:r>
            <a:r>
              <a:rPr lang="en-US" baseline="0" dirty="0" smtClean="0"/>
              <a:t> my </a:t>
            </a:r>
            <a:r>
              <a:rPr lang="en-US" baseline="0" dirty="0" err="1" smtClean="0"/>
              <a:t>broer</a:t>
            </a:r>
            <a:r>
              <a:rPr lang="en-US" baseline="0" dirty="0" smtClean="0"/>
              <a:t>…</a:t>
            </a:r>
          </a:p>
          <a:p>
            <a:pPr marL="171450" indent="-171450">
              <a:buFontTx/>
              <a:buChar char="-"/>
            </a:pPr>
            <a:r>
              <a:rPr lang="en-US" baseline="0" dirty="0" err="1" smtClean="0"/>
              <a:t>Gebroke</a:t>
            </a:r>
            <a:r>
              <a:rPr lang="en-US" baseline="0" dirty="0" smtClean="0"/>
              <a:t> </a:t>
            </a:r>
            <a:r>
              <a:rPr lang="en-US" baseline="0" dirty="0" err="1" smtClean="0"/>
              <a:t>mense</a:t>
            </a:r>
            <a:r>
              <a:rPr lang="en-US" baseline="0" dirty="0" smtClean="0"/>
              <a:t> </a:t>
            </a:r>
            <a:r>
              <a:rPr lang="en-US" baseline="0" dirty="0" err="1" smtClean="0"/>
              <a:t>kom</a:t>
            </a:r>
            <a:r>
              <a:rPr lang="en-US" baseline="0" dirty="0" smtClean="0"/>
              <a:t> </a:t>
            </a:r>
            <a:r>
              <a:rPr lang="en-US" baseline="0" dirty="0" err="1" smtClean="0"/>
              <a:t>gewoonlik</a:t>
            </a:r>
            <a:r>
              <a:rPr lang="en-US" baseline="0" dirty="0" smtClean="0"/>
              <a:t> </a:t>
            </a:r>
            <a:r>
              <a:rPr lang="en-US" baseline="0" dirty="0" err="1" smtClean="0"/>
              <a:t>uit</a:t>
            </a:r>
            <a:r>
              <a:rPr lang="en-US" baseline="0" dirty="0" smtClean="0"/>
              <a:t> </a:t>
            </a:r>
            <a:r>
              <a:rPr lang="en-US" baseline="0" dirty="0" err="1" smtClean="0"/>
              <a:t>gebroke</a:t>
            </a:r>
            <a:r>
              <a:rPr lang="en-US" baseline="0" dirty="0" smtClean="0"/>
              <a:t> families…  </a:t>
            </a:r>
            <a:r>
              <a:rPr lang="en-US" baseline="0" dirty="0" err="1" smtClean="0"/>
              <a:t>Geestelik</a:t>
            </a:r>
            <a:r>
              <a:rPr lang="en-US" baseline="0" dirty="0" smtClean="0"/>
              <a:t> </a:t>
            </a:r>
            <a:r>
              <a:rPr lang="en-US" baseline="0" dirty="0" err="1" smtClean="0"/>
              <a:t>ook</a:t>
            </a:r>
            <a:r>
              <a:rPr lang="en-US" baseline="0" dirty="0" smtClean="0"/>
              <a:t>!</a:t>
            </a:r>
            <a:endParaRPr lang="en-US" baseline="0" dirty="0" smtClean="0"/>
          </a:p>
        </p:txBody>
      </p:sp>
      <p:sp>
        <p:nvSpPr>
          <p:cNvPr id="4" name="Slide Number Placeholder 3"/>
          <p:cNvSpPr>
            <a:spLocks noGrp="1"/>
          </p:cNvSpPr>
          <p:nvPr>
            <p:ph type="sldNum" sz="quarter" idx="10"/>
          </p:nvPr>
        </p:nvSpPr>
        <p:spPr/>
        <p:txBody>
          <a:bodyPr/>
          <a:lstStyle/>
          <a:p>
            <a:fld id="{7D4EFC2C-0480-9645-981F-8DF0478C9A4D}" type="slidenum">
              <a:rPr lang="en-US" smtClean="0"/>
              <a:t>6</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7</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8</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9</a:t>
            </a:fld>
            <a:endParaRPr lang="en-US"/>
          </a:p>
        </p:txBody>
      </p:sp>
    </p:spTree>
    <p:extLst>
      <p:ext uri="{BB962C8B-B14F-4D97-AF65-F5344CB8AC3E}">
        <p14:creationId xmlns:p14="http://schemas.microsoft.com/office/powerpoint/2010/main" val="1275894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D4EFC2C-0480-9645-981F-8DF0478C9A4D}" type="slidenum">
              <a:rPr lang="en-US" smtClean="0"/>
              <a:t>10</a:t>
            </a:fld>
            <a:endParaRPr lang="en-US"/>
          </a:p>
        </p:txBody>
      </p:sp>
    </p:spTree>
    <p:extLst>
      <p:ext uri="{BB962C8B-B14F-4D97-AF65-F5344CB8AC3E}">
        <p14:creationId xmlns:p14="http://schemas.microsoft.com/office/powerpoint/2010/main" val="1275894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89B2A65-C67E-DB42-AFBB-05A0F962948D}" type="datetimeFigureOut">
              <a:rPr lang="en-US" smtClean="0"/>
              <a:t>2/21/2016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C5D3D9-3244-8849-8E23-09F6577A1601}" type="slidenum">
              <a:rPr lang="en-US" smtClean="0"/>
              <a:t>‹#›</a:t>
            </a:fld>
            <a:endParaRPr lang="en-US"/>
          </a:p>
        </p:txBody>
      </p:sp>
    </p:spTree>
    <p:extLst>
      <p:ext uri="{BB962C8B-B14F-4D97-AF65-F5344CB8AC3E}">
        <p14:creationId xmlns:p14="http://schemas.microsoft.com/office/powerpoint/2010/main" val="3349334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9B2A65-C67E-DB42-AFBB-05A0F962948D}" type="datetimeFigureOut">
              <a:rPr lang="en-US" smtClean="0"/>
              <a:t>2/21/2016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C5D3D9-3244-8849-8E23-09F6577A1601}" type="slidenum">
              <a:rPr lang="en-US" smtClean="0"/>
              <a:t>‹#›</a:t>
            </a:fld>
            <a:endParaRPr lang="en-US"/>
          </a:p>
        </p:txBody>
      </p:sp>
    </p:spTree>
    <p:extLst>
      <p:ext uri="{BB962C8B-B14F-4D97-AF65-F5344CB8AC3E}">
        <p14:creationId xmlns:p14="http://schemas.microsoft.com/office/powerpoint/2010/main" val="784453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9B2A65-C67E-DB42-AFBB-05A0F962948D}" type="datetimeFigureOut">
              <a:rPr lang="en-US" smtClean="0"/>
              <a:t>2/21/2016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C5D3D9-3244-8849-8E23-09F6577A1601}" type="slidenum">
              <a:rPr lang="en-US" smtClean="0"/>
              <a:t>‹#›</a:t>
            </a:fld>
            <a:endParaRPr lang="en-US"/>
          </a:p>
        </p:txBody>
      </p:sp>
    </p:spTree>
    <p:extLst>
      <p:ext uri="{BB962C8B-B14F-4D97-AF65-F5344CB8AC3E}">
        <p14:creationId xmlns:p14="http://schemas.microsoft.com/office/powerpoint/2010/main" val="470198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9B2A65-C67E-DB42-AFBB-05A0F962948D}" type="datetimeFigureOut">
              <a:rPr lang="en-US" smtClean="0"/>
              <a:t>2/21/2016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C5D3D9-3244-8849-8E23-09F6577A1601}" type="slidenum">
              <a:rPr lang="en-US" smtClean="0"/>
              <a:t>‹#›</a:t>
            </a:fld>
            <a:endParaRPr lang="en-US"/>
          </a:p>
        </p:txBody>
      </p:sp>
    </p:spTree>
    <p:extLst>
      <p:ext uri="{BB962C8B-B14F-4D97-AF65-F5344CB8AC3E}">
        <p14:creationId xmlns:p14="http://schemas.microsoft.com/office/powerpoint/2010/main" val="3845587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9B2A65-C67E-DB42-AFBB-05A0F962948D}" type="datetimeFigureOut">
              <a:rPr lang="en-US" smtClean="0"/>
              <a:t>2/21/2016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C5D3D9-3244-8849-8E23-09F6577A1601}" type="slidenum">
              <a:rPr lang="en-US" smtClean="0"/>
              <a:t>‹#›</a:t>
            </a:fld>
            <a:endParaRPr lang="en-US"/>
          </a:p>
        </p:txBody>
      </p:sp>
    </p:spTree>
    <p:extLst>
      <p:ext uri="{BB962C8B-B14F-4D97-AF65-F5344CB8AC3E}">
        <p14:creationId xmlns:p14="http://schemas.microsoft.com/office/powerpoint/2010/main" val="1336856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89B2A65-C67E-DB42-AFBB-05A0F962948D}" type="datetimeFigureOut">
              <a:rPr lang="en-US" smtClean="0"/>
              <a:t>2/21/2016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C5D3D9-3244-8849-8E23-09F6577A1601}" type="slidenum">
              <a:rPr lang="en-US" smtClean="0"/>
              <a:t>‹#›</a:t>
            </a:fld>
            <a:endParaRPr lang="en-US"/>
          </a:p>
        </p:txBody>
      </p:sp>
    </p:spTree>
    <p:extLst>
      <p:ext uri="{BB962C8B-B14F-4D97-AF65-F5344CB8AC3E}">
        <p14:creationId xmlns:p14="http://schemas.microsoft.com/office/powerpoint/2010/main" val="2185679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89B2A65-C67E-DB42-AFBB-05A0F962948D}" type="datetimeFigureOut">
              <a:rPr lang="en-US" smtClean="0"/>
              <a:t>2/21/2016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C5D3D9-3244-8849-8E23-09F6577A1601}" type="slidenum">
              <a:rPr lang="en-US" smtClean="0"/>
              <a:t>‹#›</a:t>
            </a:fld>
            <a:endParaRPr lang="en-US"/>
          </a:p>
        </p:txBody>
      </p:sp>
    </p:spTree>
    <p:extLst>
      <p:ext uri="{BB962C8B-B14F-4D97-AF65-F5344CB8AC3E}">
        <p14:creationId xmlns:p14="http://schemas.microsoft.com/office/powerpoint/2010/main" val="186602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89B2A65-C67E-DB42-AFBB-05A0F962948D}" type="datetimeFigureOut">
              <a:rPr lang="en-US" smtClean="0"/>
              <a:t>2/21/2016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C5D3D9-3244-8849-8E23-09F6577A1601}" type="slidenum">
              <a:rPr lang="en-US" smtClean="0"/>
              <a:t>‹#›</a:t>
            </a:fld>
            <a:endParaRPr lang="en-US"/>
          </a:p>
        </p:txBody>
      </p:sp>
    </p:spTree>
    <p:extLst>
      <p:ext uri="{BB962C8B-B14F-4D97-AF65-F5344CB8AC3E}">
        <p14:creationId xmlns:p14="http://schemas.microsoft.com/office/powerpoint/2010/main" val="6223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9B2A65-C67E-DB42-AFBB-05A0F962948D}" type="datetimeFigureOut">
              <a:rPr lang="en-US" smtClean="0"/>
              <a:t>2/21/2016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C5D3D9-3244-8849-8E23-09F6577A1601}" type="slidenum">
              <a:rPr lang="en-US" smtClean="0"/>
              <a:t>‹#›</a:t>
            </a:fld>
            <a:endParaRPr lang="en-US"/>
          </a:p>
        </p:txBody>
      </p:sp>
    </p:spTree>
    <p:extLst>
      <p:ext uri="{BB962C8B-B14F-4D97-AF65-F5344CB8AC3E}">
        <p14:creationId xmlns:p14="http://schemas.microsoft.com/office/powerpoint/2010/main" val="1005497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9B2A65-C67E-DB42-AFBB-05A0F962948D}" type="datetimeFigureOut">
              <a:rPr lang="en-US" smtClean="0"/>
              <a:t>2/21/2016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C5D3D9-3244-8849-8E23-09F6577A1601}" type="slidenum">
              <a:rPr lang="en-US" smtClean="0"/>
              <a:t>‹#›</a:t>
            </a:fld>
            <a:endParaRPr lang="en-US"/>
          </a:p>
        </p:txBody>
      </p:sp>
    </p:spTree>
    <p:extLst>
      <p:ext uri="{BB962C8B-B14F-4D97-AF65-F5344CB8AC3E}">
        <p14:creationId xmlns:p14="http://schemas.microsoft.com/office/powerpoint/2010/main" val="134154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9B2A65-C67E-DB42-AFBB-05A0F962948D}" type="datetimeFigureOut">
              <a:rPr lang="en-US" smtClean="0"/>
              <a:t>2/21/2016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C5D3D9-3244-8849-8E23-09F6577A1601}" type="slidenum">
              <a:rPr lang="en-US" smtClean="0"/>
              <a:t>‹#›</a:t>
            </a:fld>
            <a:endParaRPr lang="en-US"/>
          </a:p>
        </p:txBody>
      </p:sp>
    </p:spTree>
    <p:extLst>
      <p:ext uri="{BB962C8B-B14F-4D97-AF65-F5344CB8AC3E}">
        <p14:creationId xmlns:p14="http://schemas.microsoft.com/office/powerpoint/2010/main" val="2761037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9B2A65-C67E-DB42-AFBB-05A0F962948D}" type="datetimeFigureOut">
              <a:rPr lang="en-US" smtClean="0"/>
              <a:t>2/21/2016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C5D3D9-3244-8849-8E23-09F6577A1601}" type="slidenum">
              <a:rPr lang="en-US" smtClean="0"/>
              <a:t>‹#›</a:t>
            </a:fld>
            <a:endParaRPr lang="en-US"/>
          </a:p>
        </p:txBody>
      </p:sp>
    </p:spTree>
    <p:extLst>
      <p:ext uri="{BB962C8B-B14F-4D97-AF65-F5344CB8AC3E}">
        <p14:creationId xmlns:p14="http://schemas.microsoft.com/office/powerpoint/2010/main" val="28471229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long_woord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182" y="2249194"/>
            <a:ext cx="7525512" cy="2313432"/>
          </a:xfrm>
          <a:prstGeom prst="rect">
            <a:avLst/>
          </a:prstGeom>
        </p:spPr>
      </p:pic>
      <p:sp>
        <p:nvSpPr>
          <p:cNvPr id="2" name="TextBox 1"/>
          <p:cNvSpPr txBox="1"/>
          <p:nvPr/>
        </p:nvSpPr>
        <p:spPr>
          <a:xfrm>
            <a:off x="1461128" y="4239460"/>
            <a:ext cx="4145237" cy="646331"/>
          </a:xfrm>
          <a:prstGeom prst="rect">
            <a:avLst/>
          </a:prstGeom>
          <a:noFill/>
        </p:spPr>
        <p:txBody>
          <a:bodyPr wrap="none" rtlCol="0">
            <a:spAutoFit/>
          </a:bodyPr>
          <a:lstStyle/>
          <a:p>
            <a:r>
              <a:rPr lang="en-US" sz="3600" b="1" dirty="0" smtClean="0">
                <a:latin typeface="Gill Sans MT"/>
                <a:cs typeface="Gill Sans MT"/>
              </a:rPr>
              <a:t>- </a:t>
            </a:r>
            <a:r>
              <a:rPr lang="en-US" sz="3600" b="1" dirty="0" smtClean="0">
                <a:latin typeface="Gill Sans MT"/>
                <a:cs typeface="Gill Sans MT"/>
              </a:rPr>
              <a:t>As Family We Go</a:t>
            </a:r>
            <a:endParaRPr lang="en-US" sz="3600" b="1" dirty="0">
              <a:latin typeface="Gill Sans MT"/>
              <a:cs typeface="Gill Sans MT"/>
            </a:endParaRPr>
          </a:p>
        </p:txBody>
      </p:sp>
    </p:spTree>
    <p:extLst>
      <p:ext uri="{BB962C8B-B14F-4D97-AF65-F5344CB8AC3E}">
        <p14:creationId xmlns:p14="http://schemas.microsoft.com/office/powerpoint/2010/main" val="8006266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49183"/>
            <a:ext cx="8229600" cy="3718137"/>
          </a:xfrm>
        </p:spPr>
        <p:txBody>
          <a:bodyPr>
            <a:normAutofit lnSpcReduction="10000"/>
          </a:bodyPr>
          <a:lstStyle/>
          <a:p>
            <a:r>
              <a:rPr lang="en-US" dirty="0" err="1">
                <a:solidFill>
                  <a:prstClr val="black"/>
                </a:solidFill>
                <a:latin typeface="Gill Sans MT"/>
                <a:cs typeface="Gill Sans MT"/>
              </a:rPr>
              <a:t>Onvergewingsgesindheid</a:t>
            </a:r>
            <a:r>
              <a:rPr lang="en-US" dirty="0">
                <a:solidFill>
                  <a:prstClr val="black"/>
                </a:solidFill>
                <a:latin typeface="Gill Sans MT"/>
                <a:cs typeface="Gill Sans MT"/>
              </a:rPr>
              <a:t> is die ding </a:t>
            </a:r>
            <a:r>
              <a:rPr lang="en-US" dirty="0" err="1">
                <a:solidFill>
                  <a:prstClr val="black"/>
                </a:solidFill>
                <a:latin typeface="Gill Sans MT"/>
                <a:cs typeface="Gill Sans MT"/>
              </a:rPr>
              <a:t>wat</a:t>
            </a:r>
            <a:r>
              <a:rPr lang="en-US" dirty="0">
                <a:solidFill>
                  <a:prstClr val="black"/>
                </a:solidFill>
                <a:latin typeface="Gill Sans MT"/>
                <a:cs typeface="Gill Sans MT"/>
              </a:rPr>
              <a:t> “belong” die </a:t>
            </a:r>
            <a:r>
              <a:rPr lang="en-US" dirty="0" err="1">
                <a:solidFill>
                  <a:prstClr val="black"/>
                </a:solidFill>
                <a:latin typeface="Gill Sans MT"/>
                <a:cs typeface="Gill Sans MT"/>
              </a:rPr>
              <a:t>vinnigste</a:t>
            </a:r>
            <a:r>
              <a:rPr lang="en-US" dirty="0">
                <a:solidFill>
                  <a:prstClr val="black"/>
                </a:solidFill>
                <a:latin typeface="Gill Sans MT"/>
                <a:cs typeface="Gill Sans MT"/>
              </a:rPr>
              <a:t> </a:t>
            </a:r>
            <a:r>
              <a:rPr lang="en-US" dirty="0" err="1">
                <a:solidFill>
                  <a:prstClr val="black"/>
                </a:solidFill>
                <a:latin typeface="Gill Sans MT"/>
                <a:cs typeface="Gill Sans MT"/>
              </a:rPr>
              <a:t>verwoes</a:t>
            </a:r>
            <a:r>
              <a:rPr lang="en-US" dirty="0">
                <a:solidFill>
                  <a:prstClr val="black"/>
                </a:solidFill>
                <a:latin typeface="Gill Sans MT"/>
                <a:cs typeface="Gill Sans MT"/>
              </a:rPr>
              <a:t>!</a:t>
            </a:r>
          </a:p>
          <a:p>
            <a:pPr lvl="1"/>
            <a:r>
              <a:rPr lang="en-US" dirty="0" err="1">
                <a:solidFill>
                  <a:prstClr val="black"/>
                </a:solidFill>
                <a:latin typeface="Gill Sans MT"/>
                <a:cs typeface="Gill Sans MT"/>
              </a:rPr>
              <a:t>Vernietig</a:t>
            </a:r>
            <a:r>
              <a:rPr lang="en-US" dirty="0">
                <a:solidFill>
                  <a:prstClr val="black"/>
                </a:solidFill>
                <a:latin typeface="Gill Sans MT"/>
                <a:cs typeface="Gill Sans MT"/>
              </a:rPr>
              <a:t> families!</a:t>
            </a:r>
          </a:p>
          <a:p>
            <a:r>
              <a:rPr lang="en-US" dirty="0">
                <a:solidFill>
                  <a:prstClr val="black"/>
                </a:solidFill>
                <a:latin typeface="Gill Sans MT"/>
                <a:cs typeface="Gill Sans MT"/>
              </a:rPr>
              <a:t>Satan is die </a:t>
            </a:r>
            <a:r>
              <a:rPr lang="en-US" dirty="0" err="1">
                <a:solidFill>
                  <a:prstClr val="black"/>
                </a:solidFill>
                <a:latin typeface="Gill Sans MT"/>
                <a:cs typeface="Gill Sans MT"/>
              </a:rPr>
              <a:t>verhoudingsverbreker</a:t>
            </a:r>
            <a:endParaRPr lang="en-US" dirty="0">
              <a:solidFill>
                <a:prstClr val="black"/>
              </a:solidFill>
              <a:latin typeface="Gill Sans MT"/>
              <a:cs typeface="Gill Sans MT"/>
            </a:endParaRPr>
          </a:p>
          <a:p>
            <a:r>
              <a:rPr lang="en-US" dirty="0" err="1">
                <a:solidFill>
                  <a:prstClr val="black"/>
                </a:solidFill>
                <a:latin typeface="Gill Sans MT"/>
                <a:cs typeface="Gill Sans MT"/>
              </a:rPr>
              <a:t>Unforgiveness</a:t>
            </a:r>
            <a:r>
              <a:rPr lang="en-US" dirty="0">
                <a:solidFill>
                  <a:prstClr val="black"/>
                </a:solidFill>
                <a:latin typeface="Gill Sans MT"/>
                <a:cs typeface="Gill Sans MT"/>
              </a:rPr>
              <a:t> </a:t>
            </a:r>
            <a:r>
              <a:rPr lang="en-US" dirty="0" err="1">
                <a:solidFill>
                  <a:prstClr val="black"/>
                </a:solidFill>
                <a:latin typeface="Gill Sans MT"/>
                <a:cs typeface="Gill Sans MT"/>
              </a:rPr>
              <a:t>veroorsaak</a:t>
            </a:r>
            <a:r>
              <a:rPr lang="en-US" dirty="0">
                <a:solidFill>
                  <a:prstClr val="black"/>
                </a:solidFill>
                <a:latin typeface="Gill Sans MT"/>
                <a:cs typeface="Gill Sans MT"/>
              </a:rPr>
              <a:t> </a:t>
            </a:r>
            <a:r>
              <a:rPr lang="en-US" dirty="0" err="1">
                <a:solidFill>
                  <a:prstClr val="black"/>
                </a:solidFill>
                <a:latin typeface="Gill Sans MT"/>
                <a:cs typeface="Gill Sans MT"/>
              </a:rPr>
              <a:t>bitterheid</a:t>
            </a:r>
            <a:r>
              <a:rPr lang="en-US" dirty="0">
                <a:solidFill>
                  <a:prstClr val="black"/>
                </a:solidFill>
                <a:latin typeface="Gill Sans MT"/>
                <a:cs typeface="Gill Sans MT"/>
              </a:rPr>
              <a:t>, </a:t>
            </a:r>
            <a:r>
              <a:rPr lang="en-US" dirty="0" err="1">
                <a:solidFill>
                  <a:prstClr val="black"/>
                </a:solidFill>
                <a:latin typeface="Gill Sans MT"/>
                <a:cs typeface="Gill Sans MT"/>
              </a:rPr>
              <a:t>siektes</a:t>
            </a:r>
            <a:r>
              <a:rPr lang="en-US" dirty="0">
                <a:solidFill>
                  <a:prstClr val="black"/>
                </a:solidFill>
                <a:latin typeface="Gill Sans MT"/>
                <a:cs typeface="Gill Sans MT"/>
              </a:rPr>
              <a:t>, ens.</a:t>
            </a:r>
          </a:p>
          <a:p>
            <a:pPr lvl="1"/>
            <a:r>
              <a:rPr lang="en-US" dirty="0">
                <a:solidFill>
                  <a:prstClr val="black"/>
                </a:solidFill>
                <a:latin typeface="Gill Sans MT"/>
                <a:cs typeface="Gill Sans MT"/>
              </a:rPr>
              <a:t>Blok die </a:t>
            </a:r>
            <a:r>
              <a:rPr lang="en-US" dirty="0" err="1">
                <a:solidFill>
                  <a:prstClr val="black"/>
                </a:solidFill>
                <a:latin typeface="Gill Sans MT"/>
                <a:cs typeface="Gill Sans MT"/>
              </a:rPr>
              <a:t>vloei</a:t>
            </a:r>
            <a:r>
              <a:rPr lang="en-US" dirty="0">
                <a:solidFill>
                  <a:prstClr val="black"/>
                </a:solidFill>
                <a:latin typeface="Gill Sans MT"/>
                <a:cs typeface="Gill Sans MT"/>
              </a:rPr>
              <a:t> van </a:t>
            </a:r>
            <a:r>
              <a:rPr lang="en-US" dirty="0" err="1">
                <a:solidFill>
                  <a:prstClr val="black"/>
                </a:solidFill>
                <a:latin typeface="Gill Sans MT"/>
                <a:cs typeface="Gill Sans MT"/>
              </a:rPr>
              <a:t>Koningkrykskrag</a:t>
            </a:r>
            <a:endParaRPr lang="en-US" dirty="0">
              <a:solidFill>
                <a:prstClr val="black"/>
              </a:solidFill>
              <a:latin typeface="Gill Sans MT"/>
              <a:cs typeface="Gill Sans MT"/>
            </a:endParaRPr>
          </a:p>
          <a:p>
            <a:endParaRPr lang="en-US" dirty="0">
              <a:solidFill>
                <a:prstClr val="black"/>
              </a:solidFill>
              <a:latin typeface="Gill Sans MT"/>
              <a:cs typeface="Gill Sans MT"/>
            </a:endParaRPr>
          </a:p>
        </p:txBody>
      </p:sp>
      <p:sp>
        <p:nvSpPr>
          <p:cNvPr id="5" name="Title 1"/>
          <p:cNvSpPr>
            <a:spLocks noGrp="1"/>
          </p:cNvSpPr>
          <p:nvPr>
            <p:ph type="title"/>
          </p:nvPr>
        </p:nvSpPr>
        <p:spPr>
          <a:xfrm>
            <a:off x="457200" y="41393"/>
            <a:ext cx="8229600" cy="1143000"/>
          </a:xfrm>
        </p:spPr>
        <p:txBody>
          <a:bodyPr/>
          <a:lstStyle/>
          <a:p>
            <a:r>
              <a:rPr lang="en-US" b="1" dirty="0" err="1" smtClean="0">
                <a:latin typeface="Gill Sans MT"/>
                <a:cs typeface="Gill Sans MT"/>
              </a:rPr>
              <a:t>Unforgiveness</a:t>
            </a:r>
            <a:endParaRPr lang="en-US" b="1" dirty="0">
              <a:latin typeface="Gill Sans MT"/>
              <a:cs typeface="Gill Sans MT"/>
            </a:endParaRPr>
          </a:p>
        </p:txBody>
      </p:sp>
    </p:spTree>
    <p:extLst>
      <p:ext uri="{BB962C8B-B14F-4D97-AF65-F5344CB8AC3E}">
        <p14:creationId xmlns:p14="http://schemas.microsoft.com/office/powerpoint/2010/main" val="3531602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49183"/>
            <a:ext cx="8229600" cy="3718137"/>
          </a:xfrm>
        </p:spPr>
        <p:txBody>
          <a:bodyPr>
            <a:normAutofit fontScale="92500" lnSpcReduction="20000"/>
          </a:bodyPr>
          <a:lstStyle/>
          <a:p>
            <a:pPr marL="0" indent="0">
              <a:buNone/>
            </a:pPr>
            <a:r>
              <a:rPr lang="en-ZA" b="1" dirty="0">
                <a:latin typeface="Gill Sans MT"/>
                <a:cs typeface="Gill Sans MT"/>
              </a:rPr>
              <a:t>Hoe vergewe mens?</a:t>
            </a:r>
          </a:p>
          <a:p>
            <a:pPr marL="0" lvl="0" indent="0">
              <a:buNone/>
            </a:pPr>
            <a:r>
              <a:rPr lang="en-ZA" dirty="0" smtClean="0">
                <a:latin typeface="Gill Sans MT"/>
                <a:cs typeface="Gill Sans MT"/>
              </a:rPr>
              <a:t>1. </a:t>
            </a:r>
            <a:r>
              <a:rPr lang="en-ZA" i="1" dirty="0" smtClean="0">
                <a:latin typeface="Gill Sans MT"/>
                <a:cs typeface="Gill Sans MT"/>
              </a:rPr>
              <a:t>Decide</a:t>
            </a:r>
            <a:r>
              <a:rPr lang="en-ZA" dirty="0" smtClean="0">
                <a:latin typeface="Gill Sans MT"/>
                <a:cs typeface="Gill Sans MT"/>
              </a:rPr>
              <a:t> </a:t>
            </a:r>
            <a:r>
              <a:rPr lang="en-ZA" dirty="0">
                <a:latin typeface="Gill Sans MT"/>
                <a:cs typeface="Gill Sans MT"/>
              </a:rPr>
              <a:t>(Matt. 6:12-14)</a:t>
            </a:r>
          </a:p>
          <a:p>
            <a:pPr lvl="0"/>
            <a:r>
              <a:rPr lang="en-ZA" dirty="0" smtClean="0">
                <a:latin typeface="Gill Sans MT"/>
                <a:cs typeface="Gill Sans MT"/>
              </a:rPr>
              <a:t>As jy wag tot jy eendag lus voel om te vergewe, gaan jy vir altyd wag!</a:t>
            </a:r>
            <a:endParaRPr lang="en-ZA" dirty="0">
              <a:latin typeface="Gill Sans MT"/>
              <a:cs typeface="Gill Sans MT"/>
            </a:endParaRPr>
          </a:p>
          <a:p>
            <a:pPr marL="0" lvl="0" indent="0">
              <a:buNone/>
            </a:pPr>
            <a:r>
              <a:rPr lang="en-ZA" dirty="0" smtClean="0">
                <a:latin typeface="Gill Sans MT"/>
                <a:cs typeface="Gill Sans MT"/>
              </a:rPr>
              <a:t>2. </a:t>
            </a:r>
            <a:r>
              <a:rPr lang="en-ZA" i="1" dirty="0" smtClean="0">
                <a:latin typeface="Gill Sans MT"/>
                <a:cs typeface="Gill Sans MT"/>
              </a:rPr>
              <a:t>Depend </a:t>
            </a:r>
            <a:r>
              <a:rPr lang="en-ZA" dirty="0">
                <a:latin typeface="Gill Sans MT"/>
                <a:cs typeface="Gill Sans MT"/>
              </a:rPr>
              <a:t>(John 20:22-23)</a:t>
            </a:r>
          </a:p>
          <a:p>
            <a:pPr lvl="0"/>
            <a:r>
              <a:rPr lang="en-ZA" dirty="0" smtClean="0">
                <a:latin typeface="Gill Sans MT"/>
                <a:cs typeface="Gill Sans MT"/>
              </a:rPr>
              <a:t>Jy kan nie vergewe sonder die krag van die Heilige Gees nie. Dis nie iets wat jy op jou eie of uit jou eie krag kan doen nie</a:t>
            </a:r>
            <a:endParaRPr lang="en-ZA" dirty="0">
              <a:latin typeface="Gill Sans MT"/>
              <a:cs typeface="Gill Sans MT"/>
            </a:endParaRPr>
          </a:p>
        </p:txBody>
      </p:sp>
      <p:sp>
        <p:nvSpPr>
          <p:cNvPr id="5" name="Title 1"/>
          <p:cNvSpPr>
            <a:spLocks noGrp="1"/>
          </p:cNvSpPr>
          <p:nvPr>
            <p:ph type="title"/>
          </p:nvPr>
        </p:nvSpPr>
        <p:spPr>
          <a:xfrm>
            <a:off x="457200" y="41393"/>
            <a:ext cx="8229600" cy="1143000"/>
          </a:xfrm>
        </p:spPr>
        <p:txBody>
          <a:bodyPr/>
          <a:lstStyle/>
          <a:p>
            <a:r>
              <a:rPr lang="en-US" b="1" dirty="0" err="1">
                <a:latin typeface="Gill Sans MT"/>
                <a:cs typeface="Gill Sans MT"/>
              </a:rPr>
              <a:t>Unforgiveness</a:t>
            </a:r>
            <a:endParaRPr lang="en-US" b="1" dirty="0">
              <a:latin typeface="Gill Sans MT"/>
              <a:cs typeface="Gill Sans MT"/>
            </a:endParaRPr>
          </a:p>
        </p:txBody>
      </p:sp>
    </p:spTree>
    <p:extLst>
      <p:ext uri="{BB962C8B-B14F-4D97-AF65-F5344CB8AC3E}">
        <p14:creationId xmlns:p14="http://schemas.microsoft.com/office/powerpoint/2010/main" val="3531602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49183"/>
            <a:ext cx="8229600" cy="3718137"/>
          </a:xfrm>
        </p:spPr>
        <p:txBody>
          <a:bodyPr>
            <a:normAutofit/>
          </a:bodyPr>
          <a:lstStyle/>
          <a:p>
            <a:pPr marL="0" indent="0">
              <a:buNone/>
            </a:pPr>
            <a:r>
              <a:rPr lang="en-ZA" b="1" dirty="0">
                <a:latin typeface="Gill Sans MT"/>
                <a:cs typeface="Gill Sans MT"/>
              </a:rPr>
              <a:t>Hoe vergewe mens?</a:t>
            </a:r>
          </a:p>
          <a:p>
            <a:pPr marL="0" lvl="0" indent="0">
              <a:buNone/>
            </a:pPr>
            <a:r>
              <a:rPr lang="en-ZA" dirty="0" smtClean="0">
                <a:latin typeface="Gill Sans MT"/>
                <a:cs typeface="Gill Sans MT"/>
              </a:rPr>
              <a:t>3</a:t>
            </a:r>
            <a:r>
              <a:rPr lang="en-ZA" dirty="0">
                <a:latin typeface="Gill Sans MT"/>
                <a:cs typeface="Gill Sans MT"/>
              </a:rPr>
              <a:t>. </a:t>
            </a:r>
            <a:r>
              <a:rPr lang="en-ZA" i="1" dirty="0">
                <a:latin typeface="Gill Sans MT"/>
                <a:cs typeface="Gill Sans MT"/>
              </a:rPr>
              <a:t>Obey</a:t>
            </a:r>
          </a:p>
          <a:p>
            <a:pPr lvl="0"/>
            <a:r>
              <a:rPr lang="en-ZA" dirty="0" smtClean="0">
                <a:latin typeface="Gill Sans MT"/>
                <a:cs typeface="Gill Sans MT"/>
              </a:rPr>
              <a:t>Die woord se op verskeie plekke wat ons moet doen aangaande ons vyande:</a:t>
            </a:r>
            <a:endParaRPr lang="en-ZA" dirty="0">
              <a:latin typeface="Gill Sans MT"/>
              <a:cs typeface="Gill Sans MT"/>
            </a:endParaRPr>
          </a:p>
          <a:p>
            <a:pPr lvl="1"/>
            <a:r>
              <a:rPr lang="en-ZA" dirty="0">
                <a:latin typeface="Gill Sans MT"/>
                <a:cs typeface="Gill Sans MT"/>
              </a:rPr>
              <a:t>Pray for them (Luke 6:27-28)</a:t>
            </a:r>
          </a:p>
          <a:p>
            <a:pPr lvl="1"/>
            <a:r>
              <a:rPr lang="en-ZA" dirty="0">
                <a:latin typeface="Gill Sans MT"/>
                <a:cs typeface="Gill Sans MT"/>
              </a:rPr>
              <a:t>Bless them (Romans 12:14)</a:t>
            </a:r>
          </a:p>
          <a:p>
            <a:endParaRPr lang="en-US" dirty="0">
              <a:solidFill>
                <a:prstClr val="black"/>
              </a:solidFill>
              <a:latin typeface="Gill Sans MT"/>
              <a:cs typeface="Gill Sans MT"/>
            </a:endParaRPr>
          </a:p>
        </p:txBody>
      </p:sp>
      <p:sp>
        <p:nvSpPr>
          <p:cNvPr id="5" name="Title 1"/>
          <p:cNvSpPr>
            <a:spLocks noGrp="1"/>
          </p:cNvSpPr>
          <p:nvPr>
            <p:ph type="title"/>
          </p:nvPr>
        </p:nvSpPr>
        <p:spPr>
          <a:xfrm>
            <a:off x="457200" y="41393"/>
            <a:ext cx="8229600" cy="1143000"/>
          </a:xfrm>
        </p:spPr>
        <p:txBody>
          <a:bodyPr/>
          <a:lstStyle/>
          <a:p>
            <a:r>
              <a:rPr lang="en-US" b="1" dirty="0" err="1">
                <a:latin typeface="Gill Sans MT"/>
                <a:cs typeface="Gill Sans MT"/>
              </a:rPr>
              <a:t>Unforgiveness</a:t>
            </a:r>
            <a:endParaRPr lang="en-US" b="1" dirty="0">
              <a:latin typeface="Gill Sans MT"/>
              <a:cs typeface="Gill Sans MT"/>
            </a:endParaRPr>
          </a:p>
        </p:txBody>
      </p:sp>
    </p:spTree>
    <p:extLst>
      <p:ext uri="{BB962C8B-B14F-4D97-AF65-F5344CB8AC3E}">
        <p14:creationId xmlns:p14="http://schemas.microsoft.com/office/powerpoint/2010/main" val="3531602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8001"/>
            <a:ext cx="8229600" cy="4459320"/>
          </a:xfrm>
        </p:spPr>
        <p:txBody>
          <a:bodyPr/>
          <a:lstStyle/>
          <a:p>
            <a:endParaRPr lang="en-US" dirty="0">
              <a:solidFill>
                <a:prstClr val="black"/>
              </a:solidFill>
              <a:latin typeface="Gill Sans MT"/>
              <a:cs typeface="Gill Sans MT"/>
            </a:endParaRPr>
          </a:p>
        </p:txBody>
      </p:sp>
    </p:spTree>
    <p:extLst>
      <p:ext uri="{BB962C8B-B14F-4D97-AF65-F5344CB8AC3E}">
        <p14:creationId xmlns:p14="http://schemas.microsoft.com/office/powerpoint/2010/main" val="903725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8001"/>
            <a:ext cx="8229600" cy="4459320"/>
          </a:xfrm>
        </p:spPr>
        <p:txBody>
          <a:bodyPr>
            <a:normAutofit/>
          </a:bodyPr>
          <a:lstStyle/>
          <a:p>
            <a:pPr marL="0" indent="0">
              <a:buNone/>
            </a:pPr>
            <a:r>
              <a:rPr lang="en-ZA" sz="3600" i="1" dirty="0">
                <a:latin typeface="Gill Sans MT"/>
                <a:cs typeface="Gill Sans MT"/>
              </a:rPr>
              <a:t>We as the Church were never meant to be a timid club, huddled together for safety, but a pilgrim family in progress, chasing after the wild lion-heart of God.</a:t>
            </a:r>
          </a:p>
          <a:p>
            <a:pPr marL="0" indent="0">
              <a:buNone/>
            </a:pPr>
            <a:endParaRPr lang="en-ZA" sz="3600" i="1" dirty="0">
              <a:latin typeface="Gill Sans MT"/>
              <a:cs typeface="Gill Sans MT"/>
            </a:endParaRPr>
          </a:p>
          <a:p>
            <a:pPr marL="0" indent="0">
              <a:buNone/>
            </a:pPr>
            <a:r>
              <a:rPr lang="en-ZA" sz="3600" i="1" dirty="0">
                <a:latin typeface="Gill Sans MT"/>
                <a:cs typeface="Gill Sans MT"/>
              </a:rPr>
              <a:t>We are commanded to gather together for strength, but to scatter for light.</a:t>
            </a:r>
          </a:p>
          <a:p>
            <a:pPr marL="0" indent="0">
              <a:buNone/>
            </a:pPr>
            <a:endParaRPr lang="en-ZA" sz="3600" i="1" dirty="0">
              <a:latin typeface="Gill Sans MT"/>
              <a:cs typeface="Gill Sans MT"/>
            </a:endParaRPr>
          </a:p>
        </p:txBody>
      </p:sp>
    </p:spTree>
    <p:extLst>
      <p:ext uri="{BB962C8B-B14F-4D97-AF65-F5344CB8AC3E}">
        <p14:creationId xmlns:p14="http://schemas.microsoft.com/office/powerpoint/2010/main" val="154432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8001"/>
            <a:ext cx="8229600" cy="4459320"/>
          </a:xfrm>
        </p:spPr>
        <p:txBody>
          <a:bodyPr>
            <a:normAutofit/>
          </a:bodyPr>
          <a:lstStyle/>
          <a:p>
            <a:pPr marL="0" indent="0">
              <a:buNone/>
            </a:pPr>
            <a:r>
              <a:rPr lang="en-ZA" sz="3600" i="1" dirty="0">
                <a:latin typeface="Gill Sans MT"/>
                <a:cs typeface="Gill Sans MT"/>
              </a:rPr>
              <a:t>The Holy Spirit moves in us most, when we are out of our comfortzones into the world where the need is… The Holy Spirit is most active in us, when we are most active in building His Kingdom here.</a:t>
            </a:r>
          </a:p>
          <a:p>
            <a:pPr marL="0" indent="0">
              <a:buNone/>
            </a:pPr>
            <a:endParaRPr lang="en-US" sz="3600" i="1" dirty="0">
              <a:solidFill>
                <a:prstClr val="black"/>
              </a:solidFill>
              <a:latin typeface="Gill Sans MT"/>
              <a:cs typeface="Gill Sans MT"/>
            </a:endParaRPr>
          </a:p>
        </p:txBody>
      </p:sp>
    </p:spTree>
    <p:extLst>
      <p:ext uri="{BB962C8B-B14F-4D97-AF65-F5344CB8AC3E}">
        <p14:creationId xmlns:p14="http://schemas.microsoft.com/office/powerpoint/2010/main" val="903725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8001"/>
            <a:ext cx="8229600" cy="4459320"/>
          </a:xfrm>
        </p:spPr>
        <p:txBody>
          <a:bodyPr>
            <a:normAutofit/>
          </a:bodyPr>
          <a:lstStyle/>
          <a:p>
            <a:pPr marL="0" indent="0">
              <a:buNone/>
            </a:pPr>
            <a:r>
              <a:rPr lang="en-ZA" sz="3600" i="1" dirty="0">
                <a:latin typeface="Gill Sans MT"/>
                <a:cs typeface="Gill Sans MT"/>
              </a:rPr>
              <a:t>The whole story of the Scripture is about a family on the move. A beautiful, yet disfunctional family.  Full of mistakes and forgiveness</a:t>
            </a:r>
            <a:r>
              <a:rPr lang="en-ZA" sz="3600" i="1" dirty="0" smtClean="0">
                <a:latin typeface="Gill Sans MT"/>
                <a:cs typeface="Gill Sans MT"/>
              </a:rPr>
              <a:t>.</a:t>
            </a:r>
            <a:endParaRPr lang="en-ZA" sz="3600" i="1" dirty="0">
              <a:latin typeface="Gill Sans MT"/>
              <a:cs typeface="Gill Sans MT"/>
            </a:endParaRPr>
          </a:p>
        </p:txBody>
      </p:sp>
    </p:spTree>
    <p:extLst>
      <p:ext uri="{BB962C8B-B14F-4D97-AF65-F5344CB8AC3E}">
        <p14:creationId xmlns:p14="http://schemas.microsoft.com/office/powerpoint/2010/main" val="903725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8001"/>
            <a:ext cx="8229600" cy="4459320"/>
          </a:xfrm>
        </p:spPr>
        <p:txBody>
          <a:bodyPr>
            <a:normAutofit/>
          </a:bodyPr>
          <a:lstStyle/>
          <a:p>
            <a:pPr marL="0" indent="0">
              <a:buNone/>
            </a:pPr>
            <a:r>
              <a:rPr lang="en-ZA" sz="3600" i="1" dirty="0">
                <a:latin typeface="Gill Sans MT"/>
                <a:cs typeface="Gill Sans MT"/>
              </a:rPr>
              <a:t>The only truly self-efficient man that ever lived was Jesus, and He chose to live, travel and minister </a:t>
            </a:r>
            <a:r>
              <a:rPr lang="en-ZA" sz="3600" i="1" dirty="0" smtClean="0">
                <a:latin typeface="Gill Sans MT"/>
                <a:cs typeface="Gill Sans MT"/>
              </a:rPr>
              <a:t>in </a:t>
            </a:r>
            <a:r>
              <a:rPr lang="en-ZA" sz="3600" i="1" dirty="0">
                <a:latin typeface="Gill Sans MT"/>
                <a:cs typeface="Gill Sans MT"/>
              </a:rPr>
              <a:t>community. He knew that the joys of friendship and brotherhood far </a:t>
            </a:r>
            <a:r>
              <a:rPr lang="en-ZA" sz="3600" i="1" dirty="0" smtClean="0">
                <a:latin typeface="Gill Sans MT"/>
                <a:cs typeface="Gill Sans MT"/>
              </a:rPr>
              <a:t>outshone </a:t>
            </a:r>
            <a:r>
              <a:rPr lang="en-ZA" sz="3600" i="1" dirty="0">
                <a:latin typeface="Gill Sans MT"/>
                <a:cs typeface="Gill Sans MT"/>
              </a:rPr>
              <a:t>the pains of conflict and betrayal. </a:t>
            </a:r>
            <a:endParaRPr lang="en-US" sz="3600" i="1" dirty="0">
              <a:solidFill>
                <a:prstClr val="black"/>
              </a:solidFill>
              <a:latin typeface="Gill Sans MT"/>
              <a:cs typeface="Gill Sans MT"/>
            </a:endParaRPr>
          </a:p>
        </p:txBody>
      </p:sp>
    </p:spTree>
    <p:extLst>
      <p:ext uri="{BB962C8B-B14F-4D97-AF65-F5344CB8AC3E}">
        <p14:creationId xmlns:p14="http://schemas.microsoft.com/office/powerpoint/2010/main" val="41506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8001"/>
            <a:ext cx="8229600" cy="4459320"/>
          </a:xfrm>
        </p:spPr>
        <p:txBody>
          <a:bodyPr>
            <a:normAutofit lnSpcReduction="10000"/>
          </a:bodyPr>
          <a:lstStyle/>
          <a:p>
            <a:pPr marL="0" indent="0">
              <a:buNone/>
            </a:pPr>
            <a:r>
              <a:rPr lang="en-ZA" sz="3600" i="1" dirty="0">
                <a:latin typeface="Gill Sans MT"/>
                <a:cs typeface="Gill Sans MT"/>
              </a:rPr>
              <a:t>God adopted us at the greatest cost, because He loves us.  We get to call the creator of the universe, Father, because He first called us sons and daughters.</a:t>
            </a:r>
          </a:p>
          <a:p>
            <a:pPr marL="0" indent="0">
              <a:buNone/>
            </a:pPr>
            <a:r>
              <a:rPr lang="en-ZA" sz="3600" i="1" dirty="0">
                <a:latin typeface="Gill Sans MT"/>
                <a:cs typeface="Gill Sans MT"/>
              </a:rPr>
              <a:t>We are called the family of God for a reason…</a:t>
            </a:r>
          </a:p>
          <a:p>
            <a:pPr marL="0" indent="0">
              <a:buNone/>
            </a:pPr>
            <a:r>
              <a:rPr lang="en-ZA" sz="3600" i="1" dirty="0">
                <a:latin typeface="Gill Sans MT"/>
                <a:cs typeface="Gill Sans MT"/>
              </a:rPr>
              <a:t>Yet, it is easier to push each other away than to stay committed and connected.</a:t>
            </a:r>
          </a:p>
          <a:p>
            <a:pPr marL="0" indent="0">
              <a:buNone/>
            </a:pPr>
            <a:endParaRPr lang="en-ZA" sz="3600" i="1" dirty="0">
              <a:latin typeface="Gill Sans MT"/>
              <a:cs typeface="Gill Sans MT"/>
            </a:endParaRPr>
          </a:p>
        </p:txBody>
      </p:sp>
    </p:spTree>
    <p:extLst>
      <p:ext uri="{BB962C8B-B14F-4D97-AF65-F5344CB8AC3E}">
        <p14:creationId xmlns:p14="http://schemas.microsoft.com/office/powerpoint/2010/main" val="41506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8001"/>
            <a:ext cx="8229600" cy="4459320"/>
          </a:xfrm>
        </p:spPr>
        <p:txBody>
          <a:bodyPr>
            <a:normAutofit/>
          </a:bodyPr>
          <a:lstStyle/>
          <a:p>
            <a:pPr marL="0" indent="0">
              <a:buNone/>
            </a:pPr>
            <a:r>
              <a:rPr lang="en-ZA" sz="3600" i="1" dirty="0">
                <a:latin typeface="Gill Sans MT"/>
                <a:cs typeface="Gill Sans MT"/>
              </a:rPr>
              <a:t>Forgiveness and grace is far more important than who is right and who is wrong</a:t>
            </a:r>
            <a:r>
              <a:rPr lang="en-ZA" sz="3600" i="1" dirty="0" smtClean="0">
                <a:latin typeface="Gill Sans MT"/>
                <a:cs typeface="Gill Sans MT"/>
              </a:rPr>
              <a:t>.</a:t>
            </a:r>
          </a:p>
          <a:p>
            <a:pPr marL="0" indent="0">
              <a:buNone/>
            </a:pPr>
            <a:endParaRPr lang="en-US" sz="3600" i="1" dirty="0">
              <a:solidFill>
                <a:prstClr val="black"/>
              </a:solidFill>
              <a:latin typeface="Gill Sans MT"/>
              <a:cs typeface="Gill Sans MT"/>
            </a:endParaRPr>
          </a:p>
          <a:p>
            <a:pPr marL="0" indent="0">
              <a:buNone/>
            </a:pPr>
            <a:r>
              <a:rPr lang="en-ZA" sz="3600" i="1" dirty="0">
                <a:latin typeface="Gill Sans MT"/>
                <a:cs typeface="Gill Sans MT"/>
              </a:rPr>
              <a:t>The Kingdom of God is about moving forward in unity.  About standing shoulder to shoulder together, through our best and our worst times</a:t>
            </a:r>
            <a:r>
              <a:rPr lang="en-ZA" sz="3600" i="1" dirty="0" smtClean="0">
                <a:latin typeface="Gill Sans MT"/>
                <a:cs typeface="Gill Sans MT"/>
              </a:rPr>
              <a:t>.</a:t>
            </a:r>
            <a:endParaRPr lang="en-ZA" sz="3600" i="1" dirty="0">
              <a:latin typeface="Gill Sans MT"/>
              <a:cs typeface="Gill Sans MT"/>
            </a:endParaRPr>
          </a:p>
        </p:txBody>
      </p:sp>
    </p:spTree>
    <p:extLst>
      <p:ext uri="{BB962C8B-B14F-4D97-AF65-F5344CB8AC3E}">
        <p14:creationId xmlns:p14="http://schemas.microsoft.com/office/powerpoint/2010/main" val="41506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49183"/>
            <a:ext cx="8229600" cy="3718137"/>
          </a:xfrm>
        </p:spPr>
        <p:txBody>
          <a:bodyPr>
            <a:normAutofit/>
          </a:bodyPr>
          <a:lstStyle/>
          <a:p>
            <a:pPr marL="0" indent="0">
              <a:buNone/>
            </a:pPr>
            <a:r>
              <a:rPr lang="en-ZA" sz="3600" i="1" dirty="0" smtClean="0">
                <a:latin typeface="Gill Sans MT"/>
                <a:cs typeface="Gill Sans MT"/>
              </a:rPr>
              <a:t>10 As </a:t>
            </a:r>
            <a:r>
              <a:rPr lang="en-ZA" sz="3600" i="1" dirty="0">
                <a:latin typeface="Gill Sans MT"/>
                <a:cs typeface="Gill Sans MT"/>
              </a:rPr>
              <a:t>broers en susters in God se huisgesin moet julle mekaar in liefde koester en voor in die ry staan om mekaar met respek te hanteer. </a:t>
            </a:r>
            <a:r>
              <a:rPr lang="en-ZA" sz="3600" i="1" dirty="0" smtClean="0">
                <a:latin typeface="Gill Sans MT"/>
                <a:cs typeface="Gill Sans MT"/>
              </a:rPr>
              <a:t>11 Moenie </a:t>
            </a:r>
            <a:r>
              <a:rPr lang="en-ZA" sz="3600" i="1" dirty="0">
                <a:latin typeface="Gill Sans MT"/>
                <a:cs typeface="Gill Sans MT"/>
              </a:rPr>
              <a:t>sleepvoet wees in julle toewyding nie; wees entoesiasties; wees werklik diensbaar vir die </a:t>
            </a:r>
            <a:r>
              <a:rPr lang="en-ZA" sz="3600" i="1" dirty="0" smtClean="0">
                <a:latin typeface="Gill Sans MT"/>
                <a:cs typeface="Gill Sans MT"/>
              </a:rPr>
              <a:t>Here</a:t>
            </a:r>
            <a:r>
              <a:rPr lang="en-ZA" sz="3600" i="1" dirty="0">
                <a:latin typeface="Gill Sans MT"/>
                <a:cs typeface="Gill Sans MT"/>
              </a:rPr>
              <a:t>.</a:t>
            </a:r>
            <a:endParaRPr lang="en-ZA" sz="3600" dirty="0">
              <a:latin typeface="Gill Sans MT"/>
              <a:cs typeface="Gill Sans MT"/>
            </a:endParaRPr>
          </a:p>
        </p:txBody>
      </p:sp>
      <p:sp>
        <p:nvSpPr>
          <p:cNvPr id="5" name="Title 1"/>
          <p:cNvSpPr>
            <a:spLocks noGrp="1"/>
          </p:cNvSpPr>
          <p:nvPr>
            <p:ph type="title"/>
          </p:nvPr>
        </p:nvSpPr>
        <p:spPr>
          <a:xfrm>
            <a:off x="457200" y="41393"/>
            <a:ext cx="8229600" cy="1143000"/>
          </a:xfrm>
        </p:spPr>
        <p:txBody>
          <a:bodyPr>
            <a:normAutofit/>
          </a:bodyPr>
          <a:lstStyle/>
          <a:p>
            <a:r>
              <a:rPr lang="en-ZA" b="1" dirty="0" smtClean="0">
                <a:latin typeface="Gill Sans MT"/>
                <a:cs typeface="Gill Sans MT"/>
              </a:rPr>
              <a:t>Rom. </a:t>
            </a:r>
            <a:r>
              <a:rPr lang="en-ZA" b="1" dirty="0">
                <a:latin typeface="Gill Sans MT"/>
                <a:cs typeface="Gill Sans MT"/>
              </a:rPr>
              <a:t>12:10-</a:t>
            </a:r>
            <a:r>
              <a:rPr lang="en-ZA" b="1" dirty="0" smtClean="0">
                <a:latin typeface="Gill Sans MT"/>
                <a:cs typeface="Gill Sans MT"/>
              </a:rPr>
              <a:t>13</a:t>
            </a:r>
            <a:endParaRPr lang="en-US" b="1" dirty="0">
              <a:latin typeface="Gill Sans MT"/>
              <a:cs typeface="Gill Sans MT"/>
            </a:endParaRPr>
          </a:p>
        </p:txBody>
      </p:sp>
    </p:spTree>
    <p:extLst>
      <p:ext uri="{BB962C8B-B14F-4D97-AF65-F5344CB8AC3E}">
        <p14:creationId xmlns:p14="http://schemas.microsoft.com/office/powerpoint/2010/main" val="2987180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8001"/>
            <a:ext cx="8229600" cy="4459320"/>
          </a:xfrm>
        </p:spPr>
        <p:txBody>
          <a:bodyPr>
            <a:normAutofit/>
          </a:bodyPr>
          <a:lstStyle/>
          <a:p>
            <a:pPr marL="0" indent="0">
              <a:buNone/>
            </a:pPr>
            <a:r>
              <a:rPr lang="en-ZA" sz="3600" i="1" dirty="0">
                <a:latin typeface="Gill Sans MT"/>
                <a:cs typeface="Gill Sans MT"/>
              </a:rPr>
              <a:t>We were never intended to </a:t>
            </a:r>
            <a:r>
              <a:rPr lang="en-ZA" sz="3600" i="1" dirty="0" smtClean="0">
                <a:latin typeface="Gill Sans MT"/>
                <a:cs typeface="Gill Sans MT"/>
              </a:rPr>
              <a:t>go </a:t>
            </a:r>
            <a:r>
              <a:rPr lang="en-ZA" sz="3600" i="1" dirty="0">
                <a:latin typeface="Gill Sans MT"/>
                <a:cs typeface="Gill Sans MT"/>
              </a:rPr>
              <a:t>this road alone. We were given to each other as family, and as family we go</a:t>
            </a:r>
            <a:r>
              <a:rPr lang="en-ZA" sz="3600" i="1" dirty="0" smtClean="0">
                <a:latin typeface="Gill Sans MT"/>
                <a:cs typeface="Gill Sans MT"/>
              </a:rPr>
              <a:t>!</a:t>
            </a:r>
            <a:endParaRPr lang="en-ZA" sz="3600" i="1" dirty="0">
              <a:latin typeface="Gill Sans MT"/>
              <a:cs typeface="Gill Sans MT"/>
            </a:endParaRPr>
          </a:p>
        </p:txBody>
      </p:sp>
    </p:spTree>
    <p:extLst>
      <p:ext uri="{BB962C8B-B14F-4D97-AF65-F5344CB8AC3E}">
        <p14:creationId xmlns:p14="http://schemas.microsoft.com/office/powerpoint/2010/main" val="496848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49183"/>
            <a:ext cx="8229600" cy="3718137"/>
          </a:xfrm>
        </p:spPr>
        <p:txBody>
          <a:bodyPr>
            <a:noAutofit/>
          </a:bodyPr>
          <a:lstStyle/>
          <a:p>
            <a:pPr marL="0" indent="0">
              <a:buNone/>
            </a:pPr>
            <a:r>
              <a:rPr lang="en-ZA" sz="3400" i="1" dirty="0" smtClean="0">
                <a:latin typeface="Gill Sans MT"/>
                <a:cs typeface="Gill Sans MT"/>
              </a:rPr>
              <a:t>12 Wees </a:t>
            </a:r>
            <a:r>
              <a:rPr lang="en-ZA" sz="3400" i="1" dirty="0">
                <a:latin typeface="Gill Sans MT"/>
                <a:cs typeface="Gill Sans MT"/>
              </a:rPr>
              <a:t>bly oor die wonderlike toekoms wat God vir julle beplan. Volhard in tye van swaarkry; moenie verslap in die gebed nie. </a:t>
            </a:r>
            <a:r>
              <a:rPr lang="en-ZA" sz="3400" i="1" dirty="0" smtClean="0">
                <a:latin typeface="Gill Sans MT"/>
                <a:cs typeface="Gill Sans MT"/>
              </a:rPr>
              <a:t>13 As mede-gelowiges </a:t>
            </a:r>
            <a:r>
              <a:rPr lang="en-ZA" sz="3400" i="1" dirty="0">
                <a:latin typeface="Gill Sans MT"/>
                <a:cs typeface="Gill Sans MT"/>
              </a:rPr>
              <a:t>in nood verkeer, wees jy die een om ’n helpende hand na hulle toe uit te steek. Maak ’n gewoonte daarvan om gasvry te wees – maak nie saak of dit oor kos of slaapplek gaan nie</a:t>
            </a:r>
            <a:r>
              <a:rPr lang="en-ZA" sz="3400" i="1" dirty="0" smtClean="0">
                <a:latin typeface="Gill Sans MT"/>
                <a:cs typeface="Gill Sans MT"/>
              </a:rPr>
              <a:t>.</a:t>
            </a:r>
            <a:endParaRPr lang="en-ZA" sz="3400" dirty="0">
              <a:latin typeface="Gill Sans MT"/>
              <a:cs typeface="Gill Sans MT"/>
            </a:endParaRPr>
          </a:p>
        </p:txBody>
      </p:sp>
      <p:sp>
        <p:nvSpPr>
          <p:cNvPr id="5" name="Title 1"/>
          <p:cNvSpPr>
            <a:spLocks noGrp="1"/>
          </p:cNvSpPr>
          <p:nvPr>
            <p:ph type="title"/>
          </p:nvPr>
        </p:nvSpPr>
        <p:spPr>
          <a:xfrm>
            <a:off x="457200" y="41393"/>
            <a:ext cx="8229600" cy="1143000"/>
          </a:xfrm>
        </p:spPr>
        <p:txBody>
          <a:bodyPr/>
          <a:lstStyle/>
          <a:p>
            <a:r>
              <a:rPr lang="en-ZA" b="1" dirty="0" smtClean="0">
                <a:latin typeface="Gill Sans MT"/>
                <a:cs typeface="Gill Sans MT"/>
              </a:rPr>
              <a:t>Rom. </a:t>
            </a:r>
            <a:r>
              <a:rPr lang="en-ZA" b="1" dirty="0">
                <a:latin typeface="Gill Sans MT"/>
                <a:cs typeface="Gill Sans MT"/>
              </a:rPr>
              <a:t>12:10-13</a:t>
            </a:r>
            <a:endParaRPr lang="en-US" b="1" dirty="0">
              <a:latin typeface="Gill Sans MT"/>
              <a:cs typeface="Gill Sans MT"/>
            </a:endParaRPr>
          </a:p>
        </p:txBody>
      </p:sp>
    </p:spTree>
    <p:extLst>
      <p:ext uri="{BB962C8B-B14F-4D97-AF65-F5344CB8AC3E}">
        <p14:creationId xmlns:p14="http://schemas.microsoft.com/office/powerpoint/2010/main" val="40417574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49183"/>
            <a:ext cx="8229600" cy="3718137"/>
          </a:xfrm>
        </p:spPr>
        <p:txBody>
          <a:bodyPr/>
          <a:lstStyle/>
          <a:p>
            <a:pPr marL="0" indent="0">
              <a:buNone/>
            </a:pPr>
            <a:r>
              <a:rPr lang="en-US" i="1" dirty="0" smtClean="0">
                <a:solidFill>
                  <a:prstClr val="black"/>
                </a:solidFill>
                <a:latin typeface="Gill Sans MT"/>
                <a:cs typeface="Gill Sans MT"/>
              </a:rPr>
              <a:t>19 </a:t>
            </a:r>
            <a:r>
              <a:rPr lang="en-US" i="1" dirty="0" err="1" smtClean="0">
                <a:solidFill>
                  <a:prstClr val="black"/>
                </a:solidFill>
                <a:latin typeface="Gill Sans MT"/>
                <a:cs typeface="Gill Sans MT"/>
              </a:rPr>
              <a:t>Julle</a:t>
            </a:r>
            <a:r>
              <a:rPr lang="en-US" i="1" dirty="0" smtClean="0">
                <a:solidFill>
                  <a:prstClr val="black"/>
                </a:solidFill>
                <a:latin typeface="Gill Sans MT"/>
                <a:cs typeface="Gill Sans MT"/>
              </a:rPr>
              <a:t> </a:t>
            </a:r>
            <a:r>
              <a:rPr lang="en-US" i="1" dirty="0">
                <a:solidFill>
                  <a:prstClr val="black"/>
                </a:solidFill>
                <a:latin typeface="Gill Sans MT"/>
                <a:cs typeface="Gill Sans MT"/>
              </a:rPr>
              <a:t>is </a:t>
            </a:r>
            <a:r>
              <a:rPr lang="en-US" i="1" dirty="0" err="1">
                <a:solidFill>
                  <a:prstClr val="black"/>
                </a:solidFill>
                <a:latin typeface="Gill Sans MT"/>
                <a:cs typeface="Gill Sans MT"/>
              </a:rPr>
              <a:t>dus</a:t>
            </a:r>
            <a:r>
              <a:rPr lang="en-US" i="1" dirty="0">
                <a:solidFill>
                  <a:prstClr val="black"/>
                </a:solidFill>
                <a:latin typeface="Gill Sans MT"/>
                <a:cs typeface="Gill Sans MT"/>
              </a:rPr>
              <a:t> </a:t>
            </a:r>
            <a:r>
              <a:rPr lang="en-US" i="1" dirty="0" err="1">
                <a:solidFill>
                  <a:prstClr val="black"/>
                </a:solidFill>
                <a:latin typeface="Gill Sans MT"/>
                <a:cs typeface="Gill Sans MT"/>
              </a:rPr>
              <a:t>nie</a:t>
            </a:r>
            <a:r>
              <a:rPr lang="en-US" i="1" dirty="0">
                <a:solidFill>
                  <a:prstClr val="black"/>
                </a:solidFill>
                <a:latin typeface="Gill Sans MT"/>
                <a:cs typeface="Gill Sans MT"/>
              </a:rPr>
              <a:t> </a:t>
            </a:r>
            <a:r>
              <a:rPr lang="en-US" i="1" dirty="0" err="1">
                <a:solidFill>
                  <a:prstClr val="black"/>
                </a:solidFill>
                <a:latin typeface="Gill Sans MT"/>
                <a:cs typeface="Gill Sans MT"/>
              </a:rPr>
              <a:t>meer</a:t>
            </a:r>
            <a:r>
              <a:rPr lang="en-US" i="1" dirty="0">
                <a:solidFill>
                  <a:prstClr val="black"/>
                </a:solidFill>
                <a:latin typeface="Gill Sans MT"/>
                <a:cs typeface="Gill Sans MT"/>
              </a:rPr>
              <a:t> </a:t>
            </a:r>
            <a:r>
              <a:rPr lang="en-US" i="1" dirty="0" err="1">
                <a:solidFill>
                  <a:prstClr val="black"/>
                </a:solidFill>
                <a:latin typeface="Gill Sans MT"/>
                <a:cs typeface="Gill Sans MT"/>
              </a:rPr>
              <a:t>uitlanders</a:t>
            </a:r>
            <a:r>
              <a:rPr lang="en-US" i="1" dirty="0">
                <a:solidFill>
                  <a:prstClr val="black"/>
                </a:solidFill>
                <a:latin typeface="Gill Sans MT"/>
                <a:cs typeface="Gill Sans MT"/>
              </a:rPr>
              <a:t> en </a:t>
            </a:r>
            <a:r>
              <a:rPr lang="en-US" i="1" dirty="0" err="1">
                <a:solidFill>
                  <a:prstClr val="black"/>
                </a:solidFill>
                <a:latin typeface="Gill Sans MT"/>
                <a:cs typeface="Gill Sans MT"/>
              </a:rPr>
              <a:t>bywoners</a:t>
            </a:r>
            <a:r>
              <a:rPr lang="en-US" i="1" dirty="0">
                <a:solidFill>
                  <a:prstClr val="black"/>
                </a:solidFill>
                <a:latin typeface="Gill Sans MT"/>
                <a:cs typeface="Gill Sans MT"/>
              </a:rPr>
              <a:t> </a:t>
            </a:r>
            <a:r>
              <a:rPr lang="en-US" i="1" dirty="0" err="1">
                <a:solidFill>
                  <a:prstClr val="black"/>
                </a:solidFill>
                <a:latin typeface="Gill Sans MT"/>
                <a:cs typeface="Gill Sans MT"/>
              </a:rPr>
              <a:t>nie</a:t>
            </a:r>
            <a:r>
              <a:rPr lang="en-US" i="1" dirty="0">
                <a:solidFill>
                  <a:prstClr val="black"/>
                </a:solidFill>
                <a:latin typeface="Gill Sans MT"/>
                <a:cs typeface="Gill Sans MT"/>
              </a:rPr>
              <a:t>, maar </a:t>
            </a:r>
            <a:r>
              <a:rPr lang="en-US" i="1" dirty="0" err="1">
                <a:solidFill>
                  <a:prstClr val="black"/>
                </a:solidFill>
                <a:latin typeface="Gill Sans MT"/>
                <a:cs typeface="Gill Sans MT"/>
              </a:rPr>
              <a:t>medeburgers</a:t>
            </a:r>
            <a:r>
              <a:rPr lang="en-US" i="1" dirty="0">
                <a:solidFill>
                  <a:prstClr val="black"/>
                </a:solidFill>
                <a:latin typeface="Gill Sans MT"/>
                <a:cs typeface="Gill Sans MT"/>
              </a:rPr>
              <a:t> van </a:t>
            </a:r>
            <a:r>
              <a:rPr lang="en-US" i="1" dirty="0" err="1">
                <a:solidFill>
                  <a:prstClr val="black"/>
                </a:solidFill>
                <a:latin typeface="Gill Sans MT"/>
                <a:cs typeface="Gill Sans MT"/>
              </a:rPr>
              <a:t>hulle</a:t>
            </a:r>
            <a:r>
              <a:rPr lang="en-US" i="1" dirty="0">
                <a:solidFill>
                  <a:prstClr val="black"/>
                </a:solidFill>
                <a:latin typeface="Gill Sans MT"/>
                <a:cs typeface="Gill Sans MT"/>
              </a:rPr>
              <a:t> </a:t>
            </a:r>
            <a:r>
              <a:rPr lang="en-US" i="1" dirty="0" err="1">
                <a:solidFill>
                  <a:prstClr val="black"/>
                </a:solidFill>
                <a:latin typeface="Gill Sans MT"/>
                <a:cs typeface="Gill Sans MT"/>
              </a:rPr>
              <a:t>wat</a:t>
            </a:r>
            <a:r>
              <a:rPr lang="en-US" i="1" dirty="0">
                <a:solidFill>
                  <a:prstClr val="black"/>
                </a:solidFill>
                <a:latin typeface="Gill Sans MT"/>
                <a:cs typeface="Gill Sans MT"/>
              </a:rPr>
              <a:t> </a:t>
            </a:r>
            <a:r>
              <a:rPr lang="en-US" i="1" dirty="0" err="1">
                <a:solidFill>
                  <a:prstClr val="black"/>
                </a:solidFill>
                <a:latin typeface="Gill Sans MT"/>
                <a:cs typeface="Gill Sans MT"/>
              </a:rPr>
              <a:t>aan</a:t>
            </a:r>
            <a:r>
              <a:rPr lang="en-US" i="1" dirty="0">
                <a:solidFill>
                  <a:prstClr val="black"/>
                </a:solidFill>
                <a:latin typeface="Gill Sans MT"/>
                <a:cs typeface="Gill Sans MT"/>
              </a:rPr>
              <a:t> God </a:t>
            </a:r>
            <a:r>
              <a:rPr lang="en-US" i="1" dirty="0" err="1">
                <a:solidFill>
                  <a:prstClr val="black"/>
                </a:solidFill>
                <a:latin typeface="Gill Sans MT"/>
                <a:cs typeface="Gill Sans MT"/>
              </a:rPr>
              <a:t>behoort</a:t>
            </a:r>
            <a:r>
              <a:rPr lang="en-US" i="1" dirty="0">
                <a:solidFill>
                  <a:prstClr val="black"/>
                </a:solidFill>
                <a:latin typeface="Gill Sans MT"/>
                <a:cs typeface="Gill Sans MT"/>
              </a:rPr>
              <a:t>. </a:t>
            </a:r>
            <a:r>
              <a:rPr lang="en-US" i="1" dirty="0" err="1">
                <a:solidFill>
                  <a:prstClr val="black"/>
                </a:solidFill>
                <a:latin typeface="Gill Sans MT"/>
                <a:cs typeface="Gill Sans MT"/>
              </a:rPr>
              <a:t>Ja</a:t>
            </a:r>
            <a:r>
              <a:rPr lang="en-US" i="1" dirty="0">
                <a:solidFill>
                  <a:prstClr val="black"/>
                </a:solidFill>
                <a:latin typeface="Gill Sans MT"/>
                <a:cs typeface="Gill Sans MT"/>
              </a:rPr>
              <a:t>, </a:t>
            </a:r>
            <a:r>
              <a:rPr lang="en-US" i="1" dirty="0" err="1">
                <a:solidFill>
                  <a:prstClr val="black"/>
                </a:solidFill>
                <a:latin typeface="Gill Sans MT"/>
                <a:cs typeface="Gill Sans MT"/>
              </a:rPr>
              <a:t>julle</a:t>
            </a:r>
            <a:r>
              <a:rPr lang="en-US" i="1" dirty="0">
                <a:solidFill>
                  <a:prstClr val="black"/>
                </a:solidFill>
                <a:latin typeface="Gill Sans MT"/>
                <a:cs typeface="Gill Sans MT"/>
              </a:rPr>
              <a:t> is </a:t>
            </a:r>
            <a:r>
              <a:rPr lang="en-US" i="1" dirty="0" err="1">
                <a:solidFill>
                  <a:prstClr val="black"/>
                </a:solidFill>
                <a:latin typeface="Gill Sans MT"/>
                <a:cs typeface="Gill Sans MT"/>
              </a:rPr>
              <a:t>lede</a:t>
            </a:r>
            <a:r>
              <a:rPr lang="en-US" i="1" dirty="0">
                <a:solidFill>
                  <a:prstClr val="black"/>
                </a:solidFill>
                <a:latin typeface="Gill Sans MT"/>
                <a:cs typeface="Gill Sans MT"/>
              </a:rPr>
              <a:t> van God se </a:t>
            </a:r>
            <a:r>
              <a:rPr lang="en-US" i="1" dirty="0" err="1">
                <a:solidFill>
                  <a:prstClr val="black"/>
                </a:solidFill>
                <a:latin typeface="Gill Sans MT"/>
                <a:cs typeface="Gill Sans MT"/>
              </a:rPr>
              <a:t>huisgesin</a:t>
            </a:r>
            <a:r>
              <a:rPr lang="en-US" i="1" dirty="0">
                <a:solidFill>
                  <a:prstClr val="black"/>
                </a:solidFill>
                <a:latin typeface="Gill Sans MT"/>
                <a:cs typeface="Gill Sans MT"/>
              </a:rPr>
              <a:t> </a:t>
            </a:r>
            <a:r>
              <a:rPr lang="en-US" i="1" dirty="0" smtClean="0">
                <a:solidFill>
                  <a:prstClr val="black"/>
                </a:solidFill>
                <a:latin typeface="Gill Sans MT"/>
                <a:cs typeface="Gill Sans MT"/>
              </a:rPr>
              <a:t>20 </a:t>
            </a:r>
            <a:r>
              <a:rPr lang="en-US" i="1" dirty="0" err="1" smtClean="0">
                <a:solidFill>
                  <a:prstClr val="black"/>
                </a:solidFill>
                <a:latin typeface="Gill Sans MT"/>
                <a:cs typeface="Gill Sans MT"/>
              </a:rPr>
              <a:t>wat</a:t>
            </a:r>
            <a:r>
              <a:rPr lang="en-US" i="1" dirty="0" smtClean="0">
                <a:solidFill>
                  <a:prstClr val="black"/>
                </a:solidFill>
                <a:latin typeface="Gill Sans MT"/>
                <a:cs typeface="Gill Sans MT"/>
              </a:rPr>
              <a:t> </a:t>
            </a:r>
            <a:r>
              <a:rPr lang="en-US" i="1" dirty="0" err="1">
                <a:solidFill>
                  <a:prstClr val="black"/>
                </a:solidFill>
                <a:latin typeface="Gill Sans MT"/>
                <a:cs typeface="Gill Sans MT"/>
              </a:rPr>
              <a:t>gebou</a:t>
            </a:r>
            <a:r>
              <a:rPr lang="en-US" i="1" dirty="0">
                <a:solidFill>
                  <a:prstClr val="black"/>
                </a:solidFill>
                <a:latin typeface="Gill Sans MT"/>
                <a:cs typeface="Gill Sans MT"/>
              </a:rPr>
              <a:t> is op die </a:t>
            </a:r>
            <a:r>
              <a:rPr lang="en-US" i="1" dirty="0" err="1">
                <a:solidFill>
                  <a:prstClr val="black"/>
                </a:solidFill>
                <a:latin typeface="Gill Sans MT"/>
                <a:cs typeface="Gill Sans MT"/>
              </a:rPr>
              <a:t>fondament</a:t>
            </a:r>
            <a:r>
              <a:rPr lang="en-US" i="1" dirty="0">
                <a:solidFill>
                  <a:prstClr val="black"/>
                </a:solidFill>
                <a:latin typeface="Gill Sans MT"/>
                <a:cs typeface="Gill Sans MT"/>
              </a:rPr>
              <a:t> </a:t>
            </a:r>
            <a:r>
              <a:rPr lang="en-US" i="1" dirty="0" err="1">
                <a:solidFill>
                  <a:prstClr val="black"/>
                </a:solidFill>
                <a:latin typeface="Gill Sans MT"/>
                <a:cs typeface="Gill Sans MT"/>
              </a:rPr>
              <a:t>wat</a:t>
            </a:r>
            <a:r>
              <a:rPr lang="en-US" i="1" dirty="0">
                <a:solidFill>
                  <a:prstClr val="black"/>
                </a:solidFill>
                <a:latin typeface="Gill Sans MT"/>
                <a:cs typeface="Gill Sans MT"/>
              </a:rPr>
              <a:t> die </a:t>
            </a:r>
            <a:r>
              <a:rPr lang="en-US" i="1" dirty="0" err="1">
                <a:solidFill>
                  <a:prstClr val="black"/>
                </a:solidFill>
                <a:latin typeface="Gill Sans MT"/>
                <a:cs typeface="Gill Sans MT"/>
              </a:rPr>
              <a:t>apostels</a:t>
            </a:r>
            <a:r>
              <a:rPr lang="en-US" i="1" dirty="0">
                <a:solidFill>
                  <a:prstClr val="black"/>
                </a:solidFill>
                <a:latin typeface="Gill Sans MT"/>
                <a:cs typeface="Gill Sans MT"/>
              </a:rPr>
              <a:t> en die </a:t>
            </a:r>
            <a:r>
              <a:rPr lang="en-US" i="1" dirty="0" err="1">
                <a:solidFill>
                  <a:prstClr val="black"/>
                </a:solidFill>
                <a:latin typeface="Gill Sans MT"/>
                <a:cs typeface="Gill Sans MT"/>
              </a:rPr>
              <a:t>profete</a:t>
            </a:r>
            <a:r>
              <a:rPr lang="en-US" i="1" dirty="0">
                <a:solidFill>
                  <a:prstClr val="black"/>
                </a:solidFill>
                <a:latin typeface="Gill Sans MT"/>
                <a:cs typeface="Gill Sans MT"/>
              </a:rPr>
              <a:t> </a:t>
            </a:r>
            <a:r>
              <a:rPr lang="en-US" i="1" dirty="0" err="1">
                <a:solidFill>
                  <a:prstClr val="black"/>
                </a:solidFill>
                <a:latin typeface="Gill Sans MT"/>
                <a:cs typeface="Gill Sans MT"/>
              </a:rPr>
              <a:t>gelê</a:t>
            </a:r>
            <a:r>
              <a:rPr lang="en-US" i="1" dirty="0">
                <a:solidFill>
                  <a:prstClr val="black"/>
                </a:solidFill>
                <a:latin typeface="Gill Sans MT"/>
                <a:cs typeface="Gill Sans MT"/>
              </a:rPr>
              <a:t> het. </a:t>
            </a:r>
            <a:r>
              <a:rPr lang="en-US" i="1" dirty="0" err="1">
                <a:solidFill>
                  <a:prstClr val="black"/>
                </a:solidFill>
                <a:latin typeface="Gill Sans MT"/>
                <a:cs typeface="Gill Sans MT"/>
              </a:rPr>
              <a:t>Christus</a:t>
            </a:r>
            <a:r>
              <a:rPr lang="en-US" i="1" dirty="0">
                <a:solidFill>
                  <a:prstClr val="black"/>
                </a:solidFill>
                <a:latin typeface="Gill Sans MT"/>
                <a:cs typeface="Gill Sans MT"/>
              </a:rPr>
              <a:t> Jesus is self die </a:t>
            </a:r>
            <a:r>
              <a:rPr lang="en-US" i="1" dirty="0" err="1" smtClean="0">
                <a:solidFill>
                  <a:prstClr val="black"/>
                </a:solidFill>
                <a:latin typeface="Gill Sans MT"/>
                <a:cs typeface="Gill Sans MT"/>
              </a:rPr>
              <a:t>hoekklip</a:t>
            </a:r>
            <a:endParaRPr lang="en-US" i="1" dirty="0">
              <a:solidFill>
                <a:prstClr val="black"/>
              </a:solidFill>
              <a:latin typeface="Gill Sans MT"/>
              <a:cs typeface="Gill Sans MT"/>
            </a:endParaRPr>
          </a:p>
        </p:txBody>
      </p:sp>
      <p:sp>
        <p:nvSpPr>
          <p:cNvPr id="5" name="Title 1"/>
          <p:cNvSpPr>
            <a:spLocks noGrp="1"/>
          </p:cNvSpPr>
          <p:nvPr>
            <p:ph type="title"/>
          </p:nvPr>
        </p:nvSpPr>
        <p:spPr>
          <a:xfrm>
            <a:off x="457200" y="41393"/>
            <a:ext cx="8229600" cy="1143000"/>
          </a:xfrm>
        </p:spPr>
        <p:txBody>
          <a:bodyPr>
            <a:normAutofit/>
          </a:bodyPr>
          <a:lstStyle/>
          <a:p>
            <a:r>
              <a:rPr lang="en-ZA" b="1" dirty="0" smtClean="0">
                <a:latin typeface="Gill Sans MT"/>
                <a:cs typeface="Gill Sans MT"/>
              </a:rPr>
              <a:t>Ef. </a:t>
            </a:r>
            <a:r>
              <a:rPr lang="en-ZA" b="1" dirty="0">
                <a:latin typeface="Gill Sans MT"/>
                <a:cs typeface="Gill Sans MT"/>
              </a:rPr>
              <a:t>2:19-</a:t>
            </a:r>
            <a:r>
              <a:rPr lang="en-ZA" b="1" dirty="0" smtClean="0">
                <a:latin typeface="Gill Sans MT"/>
                <a:cs typeface="Gill Sans MT"/>
              </a:rPr>
              <a:t>22</a:t>
            </a:r>
            <a:endParaRPr lang="en-US" b="1" dirty="0">
              <a:latin typeface="Gill Sans MT"/>
              <a:cs typeface="Gill Sans MT"/>
            </a:endParaRPr>
          </a:p>
        </p:txBody>
      </p:sp>
    </p:spTree>
    <p:extLst>
      <p:ext uri="{BB962C8B-B14F-4D97-AF65-F5344CB8AC3E}">
        <p14:creationId xmlns:p14="http://schemas.microsoft.com/office/powerpoint/2010/main" val="404175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49183"/>
            <a:ext cx="8229600" cy="3718137"/>
          </a:xfrm>
        </p:spPr>
        <p:txBody>
          <a:bodyPr>
            <a:normAutofit/>
          </a:bodyPr>
          <a:lstStyle/>
          <a:p>
            <a:pPr marL="0" indent="0">
              <a:buNone/>
            </a:pPr>
            <a:r>
              <a:rPr lang="en-ZA" sz="3400" i="1" dirty="0" smtClean="0">
                <a:latin typeface="Gill Sans MT"/>
                <a:cs typeface="Gill Sans MT"/>
              </a:rPr>
              <a:t>21 op </a:t>
            </a:r>
            <a:r>
              <a:rPr lang="en-ZA" sz="3400" i="1" dirty="0">
                <a:latin typeface="Gill Sans MT"/>
                <a:cs typeface="Gill Sans MT"/>
              </a:rPr>
              <a:t>wie die hele gebou, terwyl dit kunstig inmekaargepas word, verrys tot ’n tempel wat aan die Here toegewy is. </a:t>
            </a:r>
            <a:r>
              <a:rPr lang="en-ZA" sz="3400" i="1" dirty="0" smtClean="0">
                <a:latin typeface="Gill Sans MT"/>
                <a:cs typeface="Gill Sans MT"/>
              </a:rPr>
              <a:t>22 Deur </a:t>
            </a:r>
            <a:r>
              <a:rPr lang="en-ZA" sz="3400" i="1" dirty="0">
                <a:latin typeface="Gill Sans MT"/>
                <a:cs typeface="Gill Sans MT"/>
              </a:rPr>
              <a:t>julle verhouding met Hom word ook julle saam opgebou tot ’n gebou waarin God deur sy Gees woon</a:t>
            </a:r>
            <a:r>
              <a:rPr lang="en-ZA" sz="3400" i="1" dirty="0" smtClean="0">
                <a:latin typeface="Gill Sans MT"/>
                <a:cs typeface="Gill Sans MT"/>
              </a:rPr>
              <a:t>.</a:t>
            </a:r>
            <a:endParaRPr lang="en-ZA" sz="3400" dirty="0">
              <a:latin typeface="Gill Sans MT"/>
              <a:cs typeface="Gill Sans MT"/>
            </a:endParaRPr>
          </a:p>
        </p:txBody>
      </p:sp>
      <p:sp>
        <p:nvSpPr>
          <p:cNvPr id="5" name="Title 1"/>
          <p:cNvSpPr>
            <a:spLocks noGrp="1"/>
          </p:cNvSpPr>
          <p:nvPr>
            <p:ph type="title"/>
          </p:nvPr>
        </p:nvSpPr>
        <p:spPr>
          <a:xfrm>
            <a:off x="457200" y="41393"/>
            <a:ext cx="8229600" cy="1143000"/>
          </a:xfrm>
        </p:spPr>
        <p:txBody>
          <a:bodyPr/>
          <a:lstStyle/>
          <a:p>
            <a:r>
              <a:rPr lang="en-ZA" b="1" dirty="0" smtClean="0">
                <a:latin typeface="Gill Sans MT"/>
                <a:cs typeface="Gill Sans MT"/>
              </a:rPr>
              <a:t>Ef. </a:t>
            </a:r>
            <a:r>
              <a:rPr lang="en-ZA" b="1" dirty="0">
                <a:latin typeface="Gill Sans MT"/>
                <a:cs typeface="Gill Sans MT"/>
              </a:rPr>
              <a:t>2:19-22</a:t>
            </a:r>
            <a:endParaRPr lang="en-US" b="1" dirty="0">
              <a:latin typeface="Gill Sans MT"/>
              <a:cs typeface="Gill Sans MT"/>
            </a:endParaRPr>
          </a:p>
        </p:txBody>
      </p:sp>
    </p:spTree>
    <p:extLst>
      <p:ext uri="{BB962C8B-B14F-4D97-AF65-F5344CB8AC3E}">
        <p14:creationId xmlns:p14="http://schemas.microsoft.com/office/powerpoint/2010/main" val="40417574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49183"/>
            <a:ext cx="8229600" cy="3718137"/>
          </a:xfrm>
        </p:spPr>
        <p:txBody>
          <a:bodyPr>
            <a:normAutofit fontScale="92500"/>
          </a:bodyPr>
          <a:lstStyle/>
          <a:p>
            <a:r>
              <a:rPr lang="en-US" dirty="0" err="1">
                <a:solidFill>
                  <a:prstClr val="black"/>
                </a:solidFill>
                <a:latin typeface="Gill Sans MT"/>
                <a:cs typeface="Gill Sans MT"/>
              </a:rPr>
              <a:t>Familie</a:t>
            </a:r>
            <a:r>
              <a:rPr lang="en-US" dirty="0">
                <a:solidFill>
                  <a:prstClr val="black"/>
                </a:solidFill>
                <a:latin typeface="Gill Sans MT"/>
                <a:cs typeface="Gill Sans MT"/>
              </a:rPr>
              <a:t> is die </a:t>
            </a:r>
            <a:r>
              <a:rPr lang="en-US" dirty="0" err="1">
                <a:solidFill>
                  <a:prstClr val="black"/>
                </a:solidFill>
                <a:latin typeface="Gill Sans MT"/>
                <a:cs typeface="Gill Sans MT"/>
              </a:rPr>
              <a:t>basiese</a:t>
            </a:r>
            <a:r>
              <a:rPr lang="en-US" dirty="0">
                <a:solidFill>
                  <a:prstClr val="black"/>
                </a:solidFill>
                <a:latin typeface="Gill Sans MT"/>
                <a:cs typeface="Gill Sans MT"/>
              </a:rPr>
              <a:t> </a:t>
            </a:r>
            <a:r>
              <a:rPr lang="en-US" dirty="0" err="1">
                <a:solidFill>
                  <a:prstClr val="black"/>
                </a:solidFill>
                <a:latin typeface="Gill Sans MT"/>
                <a:cs typeface="Gill Sans MT"/>
              </a:rPr>
              <a:t>boublok</a:t>
            </a:r>
            <a:r>
              <a:rPr lang="en-US" dirty="0">
                <a:solidFill>
                  <a:prstClr val="black"/>
                </a:solidFill>
                <a:latin typeface="Gill Sans MT"/>
                <a:cs typeface="Gill Sans MT"/>
              </a:rPr>
              <a:t> van die </a:t>
            </a:r>
            <a:r>
              <a:rPr lang="en-US" dirty="0" err="1" smtClean="0">
                <a:solidFill>
                  <a:prstClr val="black"/>
                </a:solidFill>
                <a:latin typeface="Gill Sans MT"/>
                <a:cs typeface="Gill Sans MT"/>
              </a:rPr>
              <a:t>samelewing</a:t>
            </a:r>
            <a:endParaRPr lang="en-US" dirty="0" smtClean="0">
              <a:solidFill>
                <a:prstClr val="black"/>
              </a:solidFill>
              <a:latin typeface="Gill Sans MT"/>
              <a:cs typeface="Gill Sans MT"/>
            </a:endParaRPr>
          </a:p>
          <a:p>
            <a:pPr lvl="1"/>
            <a:r>
              <a:rPr lang="en-ZA" dirty="0"/>
              <a:t>Dis belangrikste plek waar mens kan “belong</a:t>
            </a:r>
            <a:r>
              <a:rPr lang="en-ZA" dirty="0" smtClean="0"/>
              <a:t>”</a:t>
            </a:r>
            <a:endParaRPr lang="en-US" dirty="0">
              <a:solidFill>
                <a:prstClr val="black"/>
              </a:solidFill>
              <a:latin typeface="Gill Sans MT"/>
              <a:cs typeface="Gill Sans MT"/>
            </a:endParaRPr>
          </a:p>
          <a:p>
            <a:r>
              <a:rPr lang="en-US" dirty="0" err="1">
                <a:solidFill>
                  <a:prstClr val="black"/>
                </a:solidFill>
                <a:latin typeface="Gill Sans MT"/>
                <a:cs typeface="Gill Sans MT"/>
              </a:rPr>
              <a:t>Ons</a:t>
            </a:r>
            <a:r>
              <a:rPr lang="en-US" dirty="0">
                <a:solidFill>
                  <a:prstClr val="black"/>
                </a:solidFill>
                <a:latin typeface="Gill Sans MT"/>
                <a:cs typeface="Gill Sans MT"/>
              </a:rPr>
              <a:t> is in God se </a:t>
            </a:r>
            <a:r>
              <a:rPr lang="en-US" dirty="0" err="1">
                <a:solidFill>
                  <a:prstClr val="black"/>
                </a:solidFill>
                <a:latin typeface="Gill Sans MT"/>
                <a:cs typeface="Gill Sans MT"/>
              </a:rPr>
              <a:t>gesin</a:t>
            </a:r>
            <a:endParaRPr lang="en-US" dirty="0">
              <a:solidFill>
                <a:prstClr val="black"/>
              </a:solidFill>
              <a:latin typeface="Gill Sans MT"/>
              <a:cs typeface="Gill Sans MT"/>
            </a:endParaRPr>
          </a:p>
          <a:p>
            <a:pPr lvl="1"/>
            <a:r>
              <a:rPr lang="en-US" dirty="0">
                <a:solidFill>
                  <a:prstClr val="black"/>
                </a:solidFill>
                <a:latin typeface="Gill Sans MT"/>
                <a:cs typeface="Gill Sans MT"/>
              </a:rPr>
              <a:t>Die </a:t>
            </a:r>
            <a:r>
              <a:rPr lang="en-US" dirty="0" err="1">
                <a:solidFill>
                  <a:prstClr val="black"/>
                </a:solidFill>
                <a:latin typeface="Gill Sans MT"/>
                <a:cs typeface="Gill Sans MT"/>
              </a:rPr>
              <a:t>Kerk</a:t>
            </a:r>
            <a:r>
              <a:rPr lang="en-US" dirty="0">
                <a:solidFill>
                  <a:prstClr val="black"/>
                </a:solidFill>
                <a:latin typeface="Gill Sans MT"/>
                <a:cs typeface="Gill Sans MT"/>
              </a:rPr>
              <a:t> is God se </a:t>
            </a:r>
            <a:r>
              <a:rPr lang="en-US" dirty="0" err="1">
                <a:solidFill>
                  <a:prstClr val="black"/>
                </a:solidFill>
                <a:latin typeface="Gill Sans MT"/>
                <a:cs typeface="Gill Sans MT"/>
              </a:rPr>
              <a:t>familie</a:t>
            </a:r>
            <a:endParaRPr lang="en-US" dirty="0">
              <a:solidFill>
                <a:prstClr val="black"/>
              </a:solidFill>
              <a:latin typeface="Gill Sans MT"/>
              <a:cs typeface="Gill Sans MT"/>
            </a:endParaRPr>
          </a:p>
          <a:p>
            <a:r>
              <a:rPr lang="en-US" dirty="0" err="1">
                <a:solidFill>
                  <a:prstClr val="black"/>
                </a:solidFill>
                <a:latin typeface="Gill Sans MT"/>
                <a:cs typeface="Gill Sans MT"/>
              </a:rPr>
              <a:t>Jy</a:t>
            </a:r>
            <a:r>
              <a:rPr lang="en-US" dirty="0">
                <a:solidFill>
                  <a:prstClr val="black"/>
                </a:solidFill>
                <a:latin typeface="Gill Sans MT"/>
                <a:cs typeface="Gill Sans MT"/>
              </a:rPr>
              <a:t> is </a:t>
            </a:r>
            <a:r>
              <a:rPr lang="en-US" dirty="0" err="1">
                <a:solidFill>
                  <a:prstClr val="black"/>
                </a:solidFill>
                <a:latin typeface="Gill Sans MT"/>
                <a:cs typeface="Gill Sans MT"/>
              </a:rPr>
              <a:t>deel</a:t>
            </a:r>
            <a:r>
              <a:rPr lang="en-US" dirty="0">
                <a:solidFill>
                  <a:prstClr val="black"/>
                </a:solidFill>
                <a:latin typeface="Gill Sans MT"/>
                <a:cs typeface="Gill Sans MT"/>
              </a:rPr>
              <a:t> van </a:t>
            </a:r>
            <a:r>
              <a:rPr lang="en-US" dirty="0" err="1">
                <a:solidFill>
                  <a:prstClr val="black"/>
                </a:solidFill>
                <a:latin typeface="Gill Sans MT"/>
                <a:cs typeface="Gill Sans MT"/>
              </a:rPr>
              <a:t>hierdie</a:t>
            </a:r>
            <a:r>
              <a:rPr lang="en-US" dirty="0">
                <a:solidFill>
                  <a:prstClr val="black"/>
                </a:solidFill>
                <a:latin typeface="Gill Sans MT"/>
                <a:cs typeface="Gill Sans MT"/>
              </a:rPr>
              <a:t> </a:t>
            </a:r>
            <a:r>
              <a:rPr lang="en-US" dirty="0" err="1">
                <a:solidFill>
                  <a:prstClr val="black"/>
                </a:solidFill>
                <a:latin typeface="Gill Sans MT"/>
                <a:cs typeface="Gill Sans MT"/>
              </a:rPr>
              <a:t>familie</a:t>
            </a:r>
            <a:r>
              <a:rPr lang="en-US" dirty="0">
                <a:solidFill>
                  <a:prstClr val="black"/>
                </a:solidFill>
                <a:latin typeface="Gill Sans MT"/>
                <a:cs typeface="Gill Sans MT"/>
              </a:rPr>
              <a:t>…</a:t>
            </a:r>
          </a:p>
          <a:p>
            <a:pPr lvl="1"/>
            <a:r>
              <a:rPr lang="en-US" dirty="0">
                <a:solidFill>
                  <a:prstClr val="black"/>
                </a:solidFill>
                <a:latin typeface="Gill Sans MT"/>
                <a:cs typeface="Gill Sans MT"/>
              </a:rPr>
              <a:t>Is </a:t>
            </a:r>
            <a:r>
              <a:rPr lang="en-US" dirty="0" err="1">
                <a:solidFill>
                  <a:prstClr val="black"/>
                </a:solidFill>
                <a:latin typeface="Gill Sans MT"/>
                <a:cs typeface="Gill Sans MT"/>
              </a:rPr>
              <a:t>jy</a:t>
            </a:r>
            <a:r>
              <a:rPr lang="en-US" dirty="0">
                <a:solidFill>
                  <a:prstClr val="black"/>
                </a:solidFill>
                <a:latin typeface="Gill Sans MT"/>
                <a:cs typeface="Gill Sans MT"/>
              </a:rPr>
              <a:t> ‘n </a:t>
            </a:r>
            <a:r>
              <a:rPr lang="en-US" dirty="0" err="1">
                <a:solidFill>
                  <a:prstClr val="black"/>
                </a:solidFill>
                <a:latin typeface="Gill Sans MT"/>
                <a:cs typeface="Gill Sans MT"/>
              </a:rPr>
              <a:t>aktiewe</a:t>
            </a:r>
            <a:r>
              <a:rPr lang="en-US" dirty="0">
                <a:solidFill>
                  <a:prstClr val="black"/>
                </a:solidFill>
                <a:latin typeface="Gill Sans MT"/>
                <a:cs typeface="Gill Sans MT"/>
              </a:rPr>
              <a:t> lid van die </a:t>
            </a:r>
            <a:r>
              <a:rPr lang="en-US" dirty="0" err="1">
                <a:solidFill>
                  <a:prstClr val="black"/>
                </a:solidFill>
                <a:latin typeface="Gill Sans MT"/>
                <a:cs typeface="Gill Sans MT"/>
              </a:rPr>
              <a:t>familie</a:t>
            </a:r>
            <a:r>
              <a:rPr lang="en-US" dirty="0">
                <a:solidFill>
                  <a:prstClr val="black"/>
                </a:solidFill>
                <a:latin typeface="Gill Sans MT"/>
                <a:cs typeface="Gill Sans MT"/>
              </a:rPr>
              <a:t>, of die </a:t>
            </a:r>
            <a:r>
              <a:rPr lang="en-US" dirty="0" err="1">
                <a:solidFill>
                  <a:prstClr val="black"/>
                </a:solidFill>
                <a:latin typeface="Gill Sans MT"/>
                <a:cs typeface="Gill Sans MT"/>
              </a:rPr>
              <a:t>rebelse</a:t>
            </a:r>
            <a:r>
              <a:rPr lang="en-US" dirty="0">
                <a:solidFill>
                  <a:prstClr val="black"/>
                </a:solidFill>
                <a:latin typeface="Gill Sans MT"/>
                <a:cs typeface="Gill Sans MT"/>
              </a:rPr>
              <a:t>, </a:t>
            </a:r>
            <a:r>
              <a:rPr lang="en-US" dirty="0" err="1">
                <a:solidFill>
                  <a:prstClr val="black"/>
                </a:solidFill>
                <a:latin typeface="Gill Sans MT"/>
                <a:cs typeface="Gill Sans MT"/>
              </a:rPr>
              <a:t>onttrekte</a:t>
            </a:r>
            <a:r>
              <a:rPr lang="en-US" dirty="0">
                <a:solidFill>
                  <a:prstClr val="black"/>
                </a:solidFill>
                <a:latin typeface="Gill Sans MT"/>
                <a:cs typeface="Gill Sans MT"/>
              </a:rPr>
              <a:t> </a:t>
            </a:r>
            <a:r>
              <a:rPr lang="en-US" dirty="0" err="1">
                <a:solidFill>
                  <a:prstClr val="black"/>
                </a:solidFill>
                <a:latin typeface="Gill Sans MT"/>
                <a:cs typeface="Gill Sans MT"/>
              </a:rPr>
              <a:t>tiener</a:t>
            </a:r>
            <a:r>
              <a:rPr lang="en-US" dirty="0">
                <a:solidFill>
                  <a:prstClr val="black"/>
                </a:solidFill>
                <a:latin typeface="Gill Sans MT"/>
                <a:cs typeface="Gill Sans MT"/>
              </a:rPr>
              <a:t>?</a:t>
            </a:r>
            <a:r>
              <a:rPr lang="en-US" dirty="0" smtClean="0">
                <a:solidFill>
                  <a:prstClr val="black"/>
                </a:solidFill>
                <a:latin typeface="Gill Sans MT"/>
                <a:cs typeface="Gill Sans MT"/>
              </a:rPr>
              <a:t>?</a:t>
            </a:r>
            <a:endParaRPr lang="en-US" dirty="0">
              <a:solidFill>
                <a:prstClr val="black"/>
              </a:solidFill>
              <a:latin typeface="Gill Sans MT"/>
              <a:cs typeface="Gill Sans MT"/>
            </a:endParaRPr>
          </a:p>
        </p:txBody>
      </p:sp>
      <p:sp>
        <p:nvSpPr>
          <p:cNvPr id="5" name="Title 1"/>
          <p:cNvSpPr>
            <a:spLocks noGrp="1"/>
          </p:cNvSpPr>
          <p:nvPr>
            <p:ph type="title"/>
          </p:nvPr>
        </p:nvSpPr>
        <p:spPr>
          <a:xfrm>
            <a:off x="457200" y="41393"/>
            <a:ext cx="8229600" cy="1143000"/>
          </a:xfrm>
        </p:spPr>
        <p:txBody>
          <a:bodyPr/>
          <a:lstStyle/>
          <a:p>
            <a:r>
              <a:rPr lang="en-US" b="1" dirty="0" smtClean="0">
                <a:latin typeface="Gill Sans MT"/>
                <a:cs typeface="Gill Sans MT"/>
              </a:rPr>
              <a:t>As Family We Go</a:t>
            </a:r>
            <a:endParaRPr lang="en-US" b="1" dirty="0">
              <a:latin typeface="Gill Sans MT"/>
              <a:cs typeface="Gill Sans MT"/>
            </a:endParaRPr>
          </a:p>
        </p:txBody>
      </p:sp>
    </p:spTree>
    <p:extLst>
      <p:ext uri="{BB962C8B-B14F-4D97-AF65-F5344CB8AC3E}">
        <p14:creationId xmlns:p14="http://schemas.microsoft.com/office/powerpoint/2010/main" val="404175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amily1.jpg"/>
          <p:cNvPicPr>
            <a:picLocks noChangeAspect="1"/>
          </p:cNvPicPr>
          <p:nvPr/>
        </p:nvPicPr>
        <p:blipFill rotWithShape="1">
          <a:blip r:embed="rId3">
            <a:extLst>
              <a:ext uri="{28A0092B-C50C-407E-A947-70E740481C1C}">
                <a14:useLocalDpi xmlns:a14="http://schemas.microsoft.com/office/drawing/2010/main" val="0"/>
              </a:ext>
            </a:extLst>
          </a:blip>
          <a:srcRect l="4800" t="12145" r="5796" b="13390"/>
          <a:stretch/>
        </p:blipFill>
        <p:spPr>
          <a:xfrm>
            <a:off x="1515750" y="0"/>
            <a:ext cx="6022033" cy="5015813"/>
          </a:xfrm>
          <a:prstGeom prst="rect">
            <a:avLst/>
          </a:prstGeom>
        </p:spPr>
      </p:pic>
    </p:spTree>
    <p:extLst>
      <p:ext uri="{BB962C8B-B14F-4D97-AF65-F5344CB8AC3E}">
        <p14:creationId xmlns:p14="http://schemas.microsoft.com/office/powerpoint/2010/main" val="404175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49183"/>
            <a:ext cx="8229600" cy="3718137"/>
          </a:xfrm>
        </p:spPr>
        <p:txBody>
          <a:bodyPr>
            <a:normAutofit lnSpcReduction="10000"/>
          </a:bodyPr>
          <a:lstStyle/>
          <a:p>
            <a:pPr marL="0" indent="0">
              <a:buNone/>
            </a:pPr>
            <a:r>
              <a:rPr lang="en-ZA" b="1" dirty="0">
                <a:latin typeface="Gill Sans MT"/>
                <a:cs typeface="Gill Sans MT"/>
              </a:rPr>
              <a:t>Eienskappe van Familie:</a:t>
            </a:r>
          </a:p>
          <a:p>
            <a:pPr lvl="0"/>
            <a:r>
              <a:rPr lang="en-ZA" dirty="0" smtClean="0">
                <a:latin typeface="Gill Sans MT"/>
                <a:cs typeface="Gill Sans MT"/>
              </a:rPr>
              <a:t>Generational (</a:t>
            </a:r>
            <a:r>
              <a:rPr lang="en-ZA" dirty="0" err="1" smtClean="0">
                <a:latin typeface="Gill Sans MT"/>
                <a:cs typeface="Gill Sans MT"/>
              </a:rPr>
              <a:t>Respekteer</a:t>
            </a:r>
            <a:r>
              <a:rPr lang="en-ZA" dirty="0" smtClean="0">
                <a:latin typeface="Gill Sans MT"/>
                <a:cs typeface="Gill Sans MT"/>
              </a:rPr>
              <a:t> </a:t>
            </a:r>
            <a:r>
              <a:rPr lang="en-ZA" dirty="0" err="1" smtClean="0">
                <a:latin typeface="Gill Sans MT"/>
                <a:cs typeface="Gill Sans MT"/>
              </a:rPr>
              <a:t>mekaar</a:t>
            </a:r>
            <a:r>
              <a:rPr lang="en-ZA" dirty="0">
                <a:latin typeface="Gill Sans MT"/>
                <a:cs typeface="Gill Sans MT"/>
              </a:rPr>
              <a:t> </a:t>
            </a:r>
            <a:r>
              <a:rPr lang="en-ZA" dirty="0" smtClean="0">
                <a:latin typeface="Gill Sans MT"/>
                <a:cs typeface="Gill Sans MT"/>
              </a:rPr>
              <a:t>v10)</a:t>
            </a:r>
            <a:endParaRPr lang="en-ZA" dirty="0">
              <a:latin typeface="Gill Sans MT"/>
              <a:cs typeface="Gill Sans MT"/>
            </a:endParaRPr>
          </a:p>
          <a:p>
            <a:pPr lvl="0"/>
            <a:r>
              <a:rPr lang="en-ZA" dirty="0" smtClean="0">
                <a:latin typeface="Gill Sans MT"/>
                <a:cs typeface="Gill Sans MT"/>
              </a:rPr>
              <a:t>Word </a:t>
            </a:r>
            <a:r>
              <a:rPr lang="en-ZA" dirty="0" err="1" smtClean="0">
                <a:latin typeface="Gill Sans MT"/>
                <a:cs typeface="Gill Sans MT"/>
              </a:rPr>
              <a:t>Gelei</a:t>
            </a:r>
            <a:r>
              <a:rPr lang="en-ZA" dirty="0" smtClean="0">
                <a:latin typeface="Gill Sans MT"/>
                <a:cs typeface="Gill Sans MT"/>
              </a:rPr>
              <a:t> (</a:t>
            </a:r>
            <a:r>
              <a:rPr lang="en-ZA" dirty="0" err="1" smtClean="0">
                <a:latin typeface="Gill Sans MT"/>
                <a:cs typeface="Gill Sans MT"/>
              </a:rPr>
              <a:t>Moenie</a:t>
            </a:r>
            <a:r>
              <a:rPr lang="en-ZA" dirty="0" smtClean="0">
                <a:latin typeface="Gill Sans MT"/>
                <a:cs typeface="Gill Sans MT"/>
              </a:rPr>
              <a:t> </a:t>
            </a:r>
            <a:r>
              <a:rPr lang="en-ZA" dirty="0" err="1" smtClean="0">
                <a:latin typeface="Gill Sans MT"/>
                <a:cs typeface="Gill Sans MT"/>
              </a:rPr>
              <a:t>sleepvoet</a:t>
            </a:r>
            <a:r>
              <a:rPr lang="en-ZA" dirty="0" smtClean="0">
                <a:latin typeface="Gill Sans MT"/>
                <a:cs typeface="Gill Sans MT"/>
              </a:rPr>
              <a:t> wees in </a:t>
            </a:r>
            <a:r>
              <a:rPr lang="en-ZA" dirty="0" err="1" smtClean="0">
                <a:latin typeface="Gill Sans MT"/>
                <a:cs typeface="Gill Sans MT"/>
              </a:rPr>
              <a:t>toewyding</a:t>
            </a:r>
            <a:r>
              <a:rPr lang="en-ZA" dirty="0" smtClean="0">
                <a:latin typeface="Gill Sans MT"/>
                <a:cs typeface="Gill Sans MT"/>
              </a:rPr>
              <a:t> </a:t>
            </a:r>
            <a:r>
              <a:rPr lang="en-ZA" dirty="0" err="1" smtClean="0">
                <a:latin typeface="Gill Sans MT"/>
                <a:cs typeface="Gill Sans MT"/>
              </a:rPr>
              <a:t>nie</a:t>
            </a:r>
            <a:r>
              <a:rPr lang="en-ZA" dirty="0" smtClean="0">
                <a:latin typeface="Gill Sans MT"/>
                <a:cs typeface="Gill Sans MT"/>
              </a:rPr>
              <a:t> v11)</a:t>
            </a:r>
            <a:endParaRPr lang="en-ZA" dirty="0">
              <a:latin typeface="Gill Sans MT"/>
              <a:cs typeface="Gill Sans MT"/>
            </a:endParaRPr>
          </a:p>
          <a:p>
            <a:pPr lvl="0"/>
            <a:r>
              <a:rPr lang="en-ZA" dirty="0" err="1" smtClean="0">
                <a:latin typeface="Gill Sans MT"/>
                <a:cs typeface="Gill Sans MT"/>
              </a:rPr>
              <a:t>Ondersteunend</a:t>
            </a:r>
            <a:r>
              <a:rPr lang="en-ZA" dirty="0" smtClean="0">
                <a:latin typeface="Gill Sans MT"/>
                <a:cs typeface="Gill Sans MT"/>
              </a:rPr>
              <a:t> </a:t>
            </a:r>
            <a:r>
              <a:rPr lang="en-ZA" dirty="0">
                <a:latin typeface="Gill Sans MT"/>
                <a:cs typeface="Gill Sans MT"/>
              </a:rPr>
              <a:t>(</a:t>
            </a:r>
            <a:r>
              <a:rPr lang="en-ZA" dirty="0" err="1" smtClean="0">
                <a:latin typeface="Gill Sans MT"/>
                <a:cs typeface="Gill Sans MT"/>
              </a:rPr>
              <a:t>Diensbaar</a:t>
            </a:r>
            <a:r>
              <a:rPr lang="en-ZA" dirty="0" smtClean="0">
                <a:latin typeface="Gill Sans MT"/>
                <a:cs typeface="Gill Sans MT"/>
              </a:rPr>
              <a:t> </a:t>
            </a:r>
            <a:r>
              <a:rPr lang="en-ZA" dirty="0" smtClean="0">
                <a:latin typeface="Gill Sans MT"/>
                <a:cs typeface="Gill Sans MT"/>
              </a:rPr>
              <a:t>v12-13)</a:t>
            </a:r>
            <a:endParaRPr lang="en-ZA" dirty="0">
              <a:latin typeface="Gill Sans MT"/>
              <a:cs typeface="Gill Sans MT"/>
            </a:endParaRPr>
          </a:p>
          <a:p>
            <a:pPr lvl="0"/>
            <a:r>
              <a:rPr lang="en-ZA" dirty="0" err="1" smtClean="0">
                <a:latin typeface="Gill Sans MT"/>
                <a:cs typeface="Gill Sans MT"/>
              </a:rPr>
              <a:t>Bemoedigend</a:t>
            </a:r>
            <a:r>
              <a:rPr lang="en-ZA" dirty="0" smtClean="0">
                <a:latin typeface="Gill Sans MT"/>
                <a:cs typeface="Gill Sans MT"/>
              </a:rPr>
              <a:t> (</a:t>
            </a:r>
            <a:r>
              <a:rPr lang="en-ZA" dirty="0" err="1" smtClean="0">
                <a:latin typeface="Gill Sans MT"/>
                <a:cs typeface="Gill Sans MT"/>
              </a:rPr>
              <a:t>Volhard</a:t>
            </a:r>
            <a:r>
              <a:rPr lang="en-ZA" dirty="0" smtClean="0">
                <a:latin typeface="Gill Sans MT"/>
                <a:cs typeface="Gill Sans MT"/>
              </a:rPr>
              <a:t> in </a:t>
            </a:r>
            <a:r>
              <a:rPr lang="en-ZA" dirty="0" err="1" smtClean="0">
                <a:latin typeface="Gill Sans MT"/>
                <a:cs typeface="Gill Sans MT"/>
              </a:rPr>
              <a:t>swaarkry</a:t>
            </a:r>
            <a:r>
              <a:rPr lang="en-ZA" dirty="0" smtClean="0">
                <a:latin typeface="Gill Sans MT"/>
                <a:cs typeface="Gill Sans MT"/>
              </a:rPr>
              <a:t>, wees </a:t>
            </a:r>
            <a:r>
              <a:rPr lang="en-ZA" dirty="0" err="1" smtClean="0">
                <a:latin typeface="Gill Sans MT"/>
                <a:cs typeface="Gill Sans MT"/>
              </a:rPr>
              <a:t>entoesiasties</a:t>
            </a:r>
            <a:r>
              <a:rPr lang="en-ZA" dirty="0" smtClean="0">
                <a:latin typeface="Gill Sans MT"/>
                <a:cs typeface="Gill Sans MT"/>
              </a:rPr>
              <a:t> v11)</a:t>
            </a:r>
            <a:endParaRPr lang="en-ZA" dirty="0">
              <a:latin typeface="Gill Sans MT"/>
              <a:cs typeface="Gill Sans MT"/>
            </a:endParaRPr>
          </a:p>
        </p:txBody>
      </p:sp>
      <p:sp>
        <p:nvSpPr>
          <p:cNvPr id="5" name="Title 1"/>
          <p:cNvSpPr>
            <a:spLocks noGrp="1"/>
          </p:cNvSpPr>
          <p:nvPr>
            <p:ph type="title"/>
          </p:nvPr>
        </p:nvSpPr>
        <p:spPr>
          <a:xfrm>
            <a:off x="457200" y="41393"/>
            <a:ext cx="8229600" cy="1143000"/>
          </a:xfrm>
        </p:spPr>
        <p:txBody>
          <a:bodyPr/>
          <a:lstStyle/>
          <a:p>
            <a:r>
              <a:rPr lang="en-US" b="1" dirty="0">
                <a:latin typeface="Gill Sans MT"/>
                <a:cs typeface="Gill Sans MT"/>
              </a:rPr>
              <a:t>As Family We Go</a:t>
            </a:r>
            <a:endParaRPr lang="en-US" b="1" dirty="0">
              <a:latin typeface="Gill Sans MT"/>
              <a:cs typeface="Gill Sans MT"/>
            </a:endParaRPr>
          </a:p>
        </p:txBody>
      </p:sp>
    </p:spTree>
    <p:extLst>
      <p:ext uri="{BB962C8B-B14F-4D97-AF65-F5344CB8AC3E}">
        <p14:creationId xmlns:p14="http://schemas.microsoft.com/office/powerpoint/2010/main" val="404175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49183"/>
            <a:ext cx="8229600" cy="3718137"/>
          </a:xfrm>
        </p:spPr>
        <p:txBody>
          <a:bodyPr>
            <a:normAutofit fontScale="92500" lnSpcReduction="10000"/>
          </a:bodyPr>
          <a:lstStyle/>
          <a:p>
            <a:pPr marL="0" indent="0">
              <a:buNone/>
            </a:pPr>
            <a:r>
              <a:rPr lang="en-ZA" b="1" dirty="0">
                <a:latin typeface="Gill Sans MT"/>
                <a:cs typeface="Gill Sans MT"/>
              </a:rPr>
              <a:t>Eienskappe van Familie:</a:t>
            </a:r>
          </a:p>
          <a:p>
            <a:pPr lvl="0"/>
            <a:r>
              <a:rPr lang="en-ZA" dirty="0" err="1" smtClean="0">
                <a:latin typeface="Gill Sans MT"/>
                <a:cs typeface="Gill Sans MT"/>
              </a:rPr>
              <a:t>Koesterend</a:t>
            </a:r>
            <a:r>
              <a:rPr lang="en-ZA" dirty="0" smtClean="0">
                <a:latin typeface="Gill Sans MT"/>
                <a:cs typeface="Gill Sans MT"/>
              </a:rPr>
              <a:t> </a:t>
            </a:r>
            <a:r>
              <a:rPr lang="en-ZA" dirty="0" smtClean="0">
                <a:latin typeface="Gill Sans MT"/>
                <a:cs typeface="Gill Sans MT"/>
              </a:rPr>
              <a:t>(In </a:t>
            </a:r>
            <a:r>
              <a:rPr lang="en-ZA" dirty="0" err="1" smtClean="0">
                <a:latin typeface="Gill Sans MT"/>
                <a:cs typeface="Gill Sans MT"/>
              </a:rPr>
              <a:t>Liefde</a:t>
            </a:r>
            <a:r>
              <a:rPr lang="en-ZA" dirty="0" smtClean="0">
                <a:latin typeface="Gill Sans MT"/>
                <a:cs typeface="Gill Sans MT"/>
              </a:rPr>
              <a:t> </a:t>
            </a:r>
            <a:r>
              <a:rPr lang="en-ZA" dirty="0" err="1" smtClean="0">
                <a:latin typeface="Gill Sans MT"/>
                <a:cs typeface="Gill Sans MT"/>
              </a:rPr>
              <a:t>mekaar</a:t>
            </a:r>
            <a:r>
              <a:rPr lang="en-ZA" smtClean="0">
                <a:latin typeface="Gill Sans MT"/>
                <a:cs typeface="Gill Sans MT"/>
              </a:rPr>
              <a:t> koester</a:t>
            </a:r>
            <a:r>
              <a:rPr lang="en-ZA" dirty="0" smtClean="0">
                <a:latin typeface="Gill Sans MT"/>
                <a:cs typeface="Gill Sans MT"/>
              </a:rPr>
              <a:t> v10)</a:t>
            </a:r>
            <a:endParaRPr lang="en-ZA" dirty="0">
              <a:latin typeface="Gill Sans MT"/>
              <a:cs typeface="Gill Sans MT"/>
            </a:endParaRPr>
          </a:p>
          <a:p>
            <a:pPr lvl="0"/>
            <a:r>
              <a:rPr lang="en-ZA" dirty="0" smtClean="0">
                <a:latin typeface="Gill Sans MT"/>
                <a:cs typeface="Gill Sans MT"/>
              </a:rPr>
              <a:t>Gee </a:t>
            </a:r>
            <a:r>
              <a:rPr lang="en-ZA" dirty="0" smtClean="0">
                <a:latin typeface="Gill Sans MT"/>
                <a:cs typeface="Gill Sans MT"/>
              </a:rPr>
              <a:t>Om/Caring</a:t>
            </a:r>
            <a:r>
              <a:rPr lang="en-ZA" dirty="0">
                <a:latin typeface="Gill Sans MT"/>
                <a:cs typeface="Gill Sans MT"/>
              </a:rPr>
              <a:t> </a:t>
            </a:r>
            <a:r>
              <a:rPr lang="en-ZA" dirty="0" smtClean="0">
                <a:latin typeface="Gill Sans MT"/>
                <a:cs typeface="Gill Sans MT"/>
              </a:rPr>
              <a:t>(</a:t>
            </a:r>
            <a:r>
              <a:rPr lang="en-ZA" dirty="0" err="1" smtClean="0">
                <a:latin typeface="Gill Sans MT"/>
                <a:cs typeface="Gill Sans MT"/>
              </a:rPr>
              <a:t>Helpende</a:t>
            </a:r>
            <a:r>
              <a:rPr lang="en-ZA" dirty="0" smtClean="0">
                <a:latin typeface="Gill Sans MT"/>
                <a:cs typeface="Gill Sans MT"/>
              </a:rPr>
              <a:t> </a:t>
            </a:r>
            <a:r>
              <a:rPr lang="en-ZA" dirty="0" err="1" smtClean="0">
                <a:latin typeface="Gill Sans MT"/>
                <a:cs typeface="Gill Sans MT"/>
              </a:rPr>
              <a:t>hande</a:t>
            </a:r>
            <a:r>
              <a:rPr lang="en-ZA" dirty="0" smtClean="0">
                <a:latin typeface="Gill Sans MT"/>
                <a:cs typeface="Gill Sans MT"/>
              </a:rPr>
              <a:t>, </a:t>
            </a:r>
            <a:r>
              <a:rPr lang="en-ZA" dirty="0" err="1" smtClean="0">
                <a:latin typeface="Gill Sans MT"/>
                <a:cs typeface="Gill Sans MT"/>
              </a:rPr>
              <a:t>gasvry</a:t>
            </a:r>
            <a:r>
              <a:rPr lang="en-ZA" dirty="0" smtClean="0">
                <a:latin typeface="Gill Sans MT"/>
                <a:cs typeface="Gill Sans MT"/>
              </a:rPr>
              <a:t>, v13)</a:t>
            </a:r>
            <a:endParaRPr lang="en-ZA" dirty="0">
              <a:latin typeface="Gill Sans MT"/>
              <a:cs typeface="Gill Sans MT"/>
            </a:endParaRPr>
          </a:p>
          <a:p>
            <a:pPr lvl="0"/>
            <a:r>
              <a:rPr lang="en-ZA" dirty="0" err="1" smtClean="0">
                <a:latin typeface="Gill Sans MT"/>
                <a:cs typeface="Gill Sans MT"/>
              </a:rPr>
              <a:t>Veelsydig</a:t>
            </a:r>
            <a:r>
              <a:rPr lang="en-ZA" dirty="0" smtClean="0">
                <a:latin typeface="Gill Sans MT"/>
                <a:cs typeface="Gill Sans MT"/>
              </a:rPr>
              <a:t> (</a:t>
            </a:r>
            <a:r>
              <a:rPr lang="en-ZA" dirty="0" err="1" smtClean="0">
                <a:latin typeface="Gill Sans MT"/>
                <a:cs typeface="Gill Sans MT"/>
              </a:rPr>
              <a:t>Broers</a:t>
            </a:r>
            <a:r>
              <a:rPr lang="en-ZA" dirty="0" smtClean="0">
                <a:latin typeface="Gill Sans MT"/>
                <a:cs typeface="Gill Sans MT"/>
              </a:rPr>
              <a:t> </a:t>
            </a:r>
            <a:r>
              <a:rPr lang="en-ZA" dirty="0" err="1" smtClean="0">
                <a:latin typeface="Gill Sans MT"/>
                <a:cs typeface="Gill Sans MT"/>
              </a:rPr>
              <a:t>en</a:t>
            </a:r>
            <a:r>
              <a:rPr lang="en-ZA" dirty="0" smtClean="0">
                <a:latin typeface="Gill Sans MT"/>
                <a:cs typeface="Gill Sans MT"/>
              </a:rPr>
              <a:t> sisters v10)</a:t>
            </a:r>
            <a:endParaRPr lang="en-ZA" dirty="0">
              <a:latin typeface="Gill Sans MT"/>
              <a:cs typeface="Gill Sans MT"/>
            </a:endParaRPr>
          </a:p>
          <a:p>
            <a:pPr lvl="0"/>
            <a:r>
              <a:rPr lang="en-ZA" dirty="0" err="1" smtClean="0">
                <a:latin typeface="Gill Sans MT"/>
                <a:cs typeface="Gill Sans MT"/>
              </a:rPr>
              <a:t>Liefdevol</a:t>
            </a:r>
            <a:r>
              <a:rPr lang="en-ZA" dirty="0" smtClean="0">
                <a:latin typeface="Gill Sans MT"/>
                <a:cs typeface="Gill Sans MT"/>
              </a:rPr>
              <a:t> (In </a:t>
            </a:r>
            <a:r>
              <a:rPr lang="en-ZA" dirty="0" err="1" smtClean="0">
                <a:latin typeface="Gill Sans MT"/>
                <a:cs typeface="Gill Sans MT"/>
              </a:rPr>
              <a:t>liefde</a:t>
            </a:r>
            <a:r>
              <a:rPr lang="en-ZA" dirty="0" smtClean="0">
                <a:latin typeface="Gill Sans MT"/>
                <a:cs typeface="Gill Sans MT"/>
              </a:rPr>
              <a:t>… v10)</a:t>
            </a:r>
          </a:p>
          <a:p>
            <a:r>
              <a:rPr lang="en-ZA" dirty="0" smtClean="0">
                <a:latin typeface="Gill Sans MT"/>
                <a:cs typeface="Gill Sans MT"/>
              </a:rPr>
              <a:t>Reproductive</a:t>
            </a:r>
            <a:endParaRPr lang="en-ZA" dirty="0" smtClean="0">
              <a:latin typeface="Gill Sans MT"/>
              <a:cs typeface="Gill Sans MT"/>
            </a:endParaRPr>
          </a:p>
          <a:p>
            <a:pPr lvl="0"/>
            <a:r>
              <a:rPr lang="en-ZA" dirty="0" smtClean="0">
                <a:latin typeface="Gill Sans MT"/>
                <a:cs typeface="Gill Sans MT"/>
              </a:rPr>
              <a:t>Vergewensgesind</a:t>
            </a:r>
            <a:endParaRPr lang="en-ZA" dirty="0">
              <a:latin typeface="Gill Sans MT"/>
              <a:cs typeface="Gill Sans MT"/>
            </a:endParaRPr>
          </a:p>
        </p:txBody>
      </p:sp>
      <p:sp>
        <p:nvSpPr>
          <p:cNvPr id="5" name="Title 1"/>
          <p:cNvSpPr>
            <a:spLocks noGrp="1"/>
          </p:cNvSpPr>
          <p:nvPr>
            <p:ph type="title"/>
          </p:nvPr>
        </p:nvSpPr>
        <p:spPr>
          <a:xfrm>
            <a:off x="457200" y="41393"/>
            <a:ext cx="8229600" cy="1143000"/>
          </a:xfrm>
        </p:spPr>
        <p:txBody>
          <a:bodyPr>
            <a:normAutofit/>
          </a:bodyPr>
          <a:lstStyle/>
          <a:p>
            <a:r>
              <a:rPr lang="en-US" b="1" dirty="0">
                <a:latin typeface="Gill Sans MT"/>
                <a:cs typeface="Gill Sans MT"/>
              </a:rPr>
              <a:t>As Family We Go</a:t>
            </a:r>
            <a:endParaRPr lang="en-US" b="1" dirty="0">
              <a:latin typeface="Gill Sans MT"/>
              <a:cs typeface="Gill Sans MT"/>
            </a:endParaRPr>
          </a:p>
        </p:txBody>
      </p:sp>
    </p:spTree>
    <p:extLst>
      <p:ext uri="{BB962C8B-B14F-4D97-AF65-F5344CB8AC3E}">
        <p14:creationId xmlns:p14="http://schemas.microsoft.com/office/powerpoint/2010/main" val="404175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768</TotalTime>
  <Words>852</Words>
  <Application>Microsoft Office PowerPoint</Application>
  <PresentationFormat>On-screen Show (4:3)</PresentationFormat>
  <Paragraphs>83</Paragraphs>
  <Slides>20</Slides>
  <Notes>19</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Rom. 12:10-13</vt:lpstr>
      <vt:lpstr>Rom. 12:10-13</vt:lpstr>
      <vt:lpstr>Ef. 2:19-22</vt:lpstr>
      <vt:lpstr>Ef. 2:19-22</vt:lpstr>
      <vt:lpstr>As Family We Go</vt:lpstr>
      <vt:lpstr>PowerPoint Presentation</vt:lpstr>
      <vt:lpstr>As Family We Go</vt:lpstr>
      <vt:lpstr>As Family We Go</vt:lpstr>
      <vt:lpstr>Unforgiveness</vt:lpstr>
      <vt:lpstr>Unforgiveness</vt:lpstr>
      <vt:lpstr>Unforgiveness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Private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Waldemar Conradie</dc:creator>
  <cp:lastModifiedBy>Conradie</cp:lastModifiedBy>
  <cp:revision>29</cp:revision>
  <dcterms:created xsi:type="dcterms:W3CDTF">2016-01-30T19:37:39Z</dcterms:created>
  <dcterms:modified xsi:type="dcterms:W3CDTF">2016-02-21T06:42:09Z</dcterms:modified>
</cp:coreProperties>
</file>