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044B2-5498-4A56-9ED5-93BA4AB242F8}" type="datetimeFigureOut">
              <a:rPr lang="en-ZA" smtClean="0"/>
              <a:t>2016/02/27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28130-1F38-400D-8731-51C00F8232D9}" type="slidenum">
              <a:rPr lang="en-ZA" smtClean="0"/>
              <a:t>‹#›</a:t>
            </a:fld>
            <a:endParaRPr lang="en-ZA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044B2-5498-4A56-9ED5-93BA4AB242F8}" type="datetimeFigureOut">
              <a:rPr lang="en-ZA" smtClean="0"/>
              <a:t>2016/02/27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28130-1F38-400D-8731-51C00F8232D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044B2-5498-4A56-9ED5-93BA4AB242F8}" type="datetimeFigureOut">
              <a:rPr lang="en-ZA" smtClean="0"/>
              <a:t>2016/02/27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28130-1F38-400D-8731-51C00F8232D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044B2-5498-4A56-9ED5-93BA4AB242F8}" type="datetimeFigureOut">
              <a:rPr lang="en-ZA" smtClean="0"/>
              <a:t>2016/02/27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28130-1F38-400D-8731-51C00F8232D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044B2-5498-4A56-9ED5-93BA4AB242F8}" type="datetimeFigureOut">
              <a:rPr lang="en-ZA" smtClean="0"/>
              <a:t>2016/02/27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28130-1F38-400D-8731-51C00F8232D9}" type="slidenum">
              <a:rPr lang="en-ZA" smtClean="0"/>
              <a:t>‹#›</a:t>
            </a:fld>
            <a:endParaRPr lang="en-Z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044B2-5498-4A56-9ED5-93BA4AB242F8}" type="datetimeFigureOut">
              <a:rPr lang="en-ZA" smtClean="0"/>
              <a:t>2016/02/27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28130-1F38-400D-8731-51C00F8232D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044B2-5498-4A56-9ED5-93BA4AB242F8}" type="datetimeFigureOut">
              <a:rPr lang="en-ZA" smtClean="0"/>
              <a:t>2016/02/27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28130-1F38-400D-8731-51C00F8232D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044B2-5498-4A56-9ED5-93BA4AB242F8}" type="datetimeFigureOut">
              <a:rPr lang="en-ZA" smtClean="0"/>
              <a:t>2016/02/27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28130-1F38-400D-8731-51C00F8232D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044B2-5498-4A56-9ED5-93BA4AB242F8}" type="datetimeFigureOut">
              <a:rPr lang="en-ZA" smtClean="0"/>
              <a:t>2016/02/27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28130-1F38-400D-8731-51C00F8232D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044B2-5498-4A56-9ED5-93BA4AB242F8}" type="datetimeFigureOut">
              <a:rPr lang="en-ZA" smtClean="0"/>
              <a:t>2016/02/27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28130-1F38-400D-8731-51C00F8232D9}" type="slidenum">
              <a:rPr lang="en-ZA" smtClean="0"/>
              <a:t>‹#›</a:t>
            </a:fld>
            <a:endParaRPr lang="en-ZA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E6E044B2-5498-4A56-9ED5-93BA4AB242F8}" type="datetimeFigureOut">
              <a:rPr lang="en-ZA" smtClean="0"/>
              <a:t>2016/02/27</a:t>
            </a:fld>
            <a:endParaRPr lang="en-ZA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62928130-1F38-400D-8731-51C00F8232D9}" type="slidenum">
              <a:rPr lang="en-ZA" smtClean="0"/>
              <a:t>‹#›</a:t>
            </a:fld>
            <a:endParaRPr lang="en-Z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6E044B2-5498-4A56-9ED5-93BA4AB242F8}" type="datetimeFigureOut">
              <a:rPr lang="en-ZA" smtClean="0"/>
              <a:t>2016/02/27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2928130-1F38-400D-8731-51C00F8232D9}" type="slidenum">
              <a:rPr lang="en-ZA" smtClean="0"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ZA" sz="9600" dirty="0" smtClean="0"/>
              <a:t>God tests</a:t>
            </a:r>
            <a:endParaRPr lang="en-ZA" sz="9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ZA" sz="3600" dirty="0" smtClean="0"/>
              <a:t>No one likes them </a:t>
            </a:r>
          </a:p>
          <a:p>
            <a:r>
              <a:rPr lang="en-ZA" sz="3600" dirty="0" smtClean="0"/>
              <a:t>and we all go through them</a:t>
            </a:r>
            <a:endParaRPr lang="en-ZA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sz="5400" dirty="0" smtClean="0"/>
              <a:t>John 6: 4 -6</a:t>
            </a:r>
            <a:endParaRPr lang="en-ZA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ZA" sz="3600" b="1" dirty="0" smtClean="0"/>
              <a:t>Now the Passover, a feast of the Jews, was near.</a:t>
            </a:r>
          </a:p>
          <a:p>
            <a:r>
              <a:rPr lang="en-ZA" sz="3600" b="1" dirty="0" smtClean="0"/>
              <a:t>Then Jesus lifted up his eyes, and seeing a great multitude coming toward Him, He said to Philip, “Where shall we buy bread, that these may eat?”</a:t>
            </a:r>
          </a:p>
          <a:p>
            <a:r>
              <a:rPr lang="en-ZA" sz="3600" b="1" dirty="0" smtClean="0"/>
              <a:t>But this He said to test him, for He Himself knew what He would do</a:t>
            </a:r>
            <a:r>
              <a:rPr lang="en-ZA" sz="3600" dirty="0" smtClean="0"/>
              <a:t>.</a:t>
            </a:r>
          </a:p>
          <a:p>
            <a:endParaRPr lang="en-Z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252728"/>
          </a:xfrm>
        </p:spPr>
        <p:txBody>
          <a:bodyPr>
            <a:normAutofit/>
          </a:bodyPr>
          <a:lstStyle/>
          <a:p>
            <a:r>
              <a:rPr lang="en-ZA" sz="5400" dirty="0" smtClean="0"/>
              <a:t>John 6: 7</a:t>
            </a:r>
            <a:endParaRPr lang="en-ZA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sz="3600" b="1" dirty="0" smtClean="0"/>
              <a:t>Philip answered Him, </a:t>
            </a:r>
          </a:p>
          <a:p>
            <a:pPr>
              <a:buNone/>
            </a:pPr>
            <a:r>
              <a:rPr lang="en-ZA" sz="3600" b="1" dirty="0" smtClean="0"/>
              <a:t> </a:t>
            </a:r>
            <a:r>
              <a:rPr lang="en-ZA" sz="3600" b="1" dirty="0" smtClean="0"/>
              <a:t>  “Two hundred </a:t>
            </a:r>
            <a:r>
              <a:rPr lang="en-ZA" sz="3600" b="1" dirty="0" err="1" smtClean="0"/>
              <a:t>denarii</a:t>
            </a:r>
            <a:r>
              <a:rPr lang="en-ZA" sz="3600" b="1" dirty="0" smtClean="0"/>
              <a:t> worth of bread is not sufficient for them, that every one of them may have a little.”</a:t>
            </a:r>
            <a:endParaRPr lang="en-ZA" sz="36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sz="5400" dirty="0" smtClean="0"/>
              <a:t>Psalm 103: 7</a:t>
            </a:r>
            <a:endParaRPr lang="en-ZA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sz="3600" b="1" dirty="0" smtClean="0"/>
              <a:t>He made known His ways to Moses, His acts to the Children of Israel</a:t>
            </a:r>
            <a:endParaRPr lang="en-ZA" sz="36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sz="5400" dirty="0" smtClean="0"/>
              <a:t>Common tests</a:t>
            </a:r>
            <a:endParaRPr lang="en-ZA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sz="4800" b="1" dirty="0" smtClean="0"/>
              <a:t>Rejection</a:t>
            </a:r>
          </a:p>
          <a:p>
            <a:r>
              <a:rPr lang="en-ZA" sz="4800" b="1" dirty="0" smtClean="0"/>
              <a:t>Isolation</a:t>
            </a:r>
          </a:p>
          <a:p>
            <a:r>
              <a:rPr lang="en-ZA" sz="4800" b="1" dirty="0" smtClean="0"/>
              <a:t>God’s silence</a:t>
            </a:r>
          </a:p>
          <a:p>
            <a:r>
              <a:rPr lang="en-ZA" sz="4800" b="1" dirty="0" smtClean="0"/>
              <a:t>Integrity</a:t>
            </a:r>
          </a:p>
          <a:p>
            <a:r>
              <a:rPr lang="en-ZA" sz="4800" b="1" dirty="0" smtClean="0"/>
              <a:t>Hearing God’s voice</a:t>
            </a:r>
          </a:p>
          <a:p>
            <a:endParaRPr lang="en-ZA" sz="48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sz="5400" dirty="0" smtClean="0"/>
              <a:t>Common tests</a:t>
            </a:r>
            <a:endParaRPr lang="en-ZA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sz="4400" b="1" dirty="0" smtClean="0"/>
              <a:t>Obedience</a:t>
            </a:r>
          </a:p>
          <a:p>
            <a:r>
              <a:rPr lang="en-ZA" sz="4400" b="1" dirty="0" smtClean="0"/>
              <a:t>Laying down our rights</a:t>
            </a:r>
          </a:p>
          <a:p>
            <a:r>
              <a:rPr lang="en-ZA" sz="4400" b="1" dirty="0" smtClean="0"/>
              <a:t>Word test</a:t>
            </a:r>
          </a:p>
          <a:p>
            <a:r>
              <a:rPr lang="en-ZA" sz="4400" b="1" dirty="0" smtClean="0"/>
              <a:t>Faith test</a:t>
            </a:r>
            <a:endParaRPr lang="en-ZA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16</TotalTime>
  <Words>153</Words>
  <Application>Microsoft Office PowerPoint</Application>
  <PresentationFormat>On-screen Show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Module</vt:lpstr>
      <vt:lpstr>God tests</vt:lpstr>
      <vt:lpstr>John 6: 4 -6</vt:lpstr>
      <vt:lpstr>John 6: 7</vt:lpstr>
      <vt:lpstr>Psalm 103: 7</vt:lpstr>
      <vt:lpstr>Common tests</vt:lpstr>
      <vt:lpstr>Common tests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 tests</dc:title>
  <dc:creator>Gerhard</dc:creator>
  <cp:lastModifiedBy>Gerhard</cp:lastModifiedBy>
  <cp:revision>2</cp:revision>
  <dcterms:created xsi:type="dcterms:W3CDTF">2016-02-27T13:58:49Z</dcterms:created>
  <dcterms:modified xsi:type="dcterms:W3CDTF">2016-02-27T14:15:00Z</dcterms:modified>
</cp:coreProperties>
</file>