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75" r:id="rId2"/>
    <p:sldId id="258" r:id="rId3"/>
    <p:sldId id="269" r:id="rId4"/>
    <p:sldId id="278" r:id="rId5"/>
    <p:sldId id="277" r:id="rId6"/>
    <p:sldId id="259" r:id="rId7"/>
    <p:sldId id="260" r:id="rId8"/>
    <p:sldId id="261" r:id="rId9"/>
    <p:sldId id="262" r:id="rId10"/>
    <p:sldId id="263" r:id="rId11"/>
    <p:sldId id="264" r:id="rId12"/>
    <p:sldId id="266" r:id="rId13"/>
    <p:sldId id="268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11" autoAdjust="0"/>
    <p:restoredTop sz="94660"/>
  </p:normalViewPr>
  <p:slideViewPr>
    <p:cSldViewPr>
      <p:cViewPr varScale="1">
        <p:scale>
          <a:sx n="87" d="100"/>
          <a:sy n="87" d="100"/>
        </p:scale>
        <p:origin x="-89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94849451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>
        <a:latin typeface="+mj-lt"/>
        <a:ea typeface="+mj-ea"/>
        <a:cs typeface="+mj-cs"/>
        <a:sym typeface="Helvetica Neue"/>
      </a:defRPr>
    </a:lvl1pPr>
    <a:lvl2pPr indent="228600" latinLnBrk="0">
      <a:defRPr>
        <a:latin typeface="+mj-lt"/>
        <a:ea typeface="+mj-ea"/>
        <a:cs typeface="+mj-cs"/>
        <a:sym typeface="Helvetica Neue"/>
      </a:defRPr>
    </a:lvl2pPr>
    <a:lvl3pPr indent="457200" latinLnBrk="0">
      <a:defRPr>
        <a:latin typeface="+mj-lt"/>
        <a:ea typeface="+mj-ea"/>
        <a:cs typeface="+mj-cs"/>
        <a:sym typeface="Helvetica Neue"/>
      </a:defRPr>
    </a:lvl3pPr>
    <a:lvl4pPr indent="685800" latinLnBrk="0">
      <a:defRPr>
        <a:latin typeface="+mj-lt"/>
        <a:ea typeface="+mj-ea"/>
        <a:cs typeface="+mj-cs"/>
        <a:sym typeface="Helvetica Neue"/>
      </a:defRPr>
    </a:lvl4pPr>
    <a:lvl5pPr indent="914400" latinLnBrk="0">
      <a:defRPr>
        <a:latin typeface="+mj-lt"/>
        <a:ea typeface="+mj-ea"/>
        <a:cs typeface="+mj-cs"/>
        <a:sym typeface="Helvetica Neue"/>
      </a:defRPr>
    </a:lvl5pPr>
    <a:lvl6pPr indent="1143000" latinLnBrk="0">
      <a:defRPr>
        <a:latin typeface="+mj-lt"/>
        <a:ea typeface="+mj-ea"/>
        <a:cs typeface="+mj-cs"/>
        <a:sym typeface="Helvetica Neue"/>
      </a:defRPr>
    </a:lvl6pPr>
    <a:lvl7pPr indent="1371600" latinLnBrk="0">
      <a:defRPr>
        <a:latin typeface="+mj-lt"/>
        <a:ea typeface="+mj-ea"/>
        <a:cs typeface="+mj-cs"/>
        <a:sym typeface="Helvetica Neue"/>
      </a:defRPr>
    </a:lvl7pPr>
    <a:lvl8pPr indent="1600200" latinLnBrk="0">
      <a:defRPr>
        <a:latin typeface="+mj-lt"/>
        <a:ea typeface="+mj-ea"/>
        <a:cs typeface="+mj-cs"/>
        <a:sym typeface="Helvetica Neue"/>
      </a:defRPr>
    </a:lvl8pPr>
    <a:lvl9pPr indent="1828800" latinLnBrk="0">
      <a:defRPr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826683" y="769937"/>
            <a:ext cx="9753601" cy="1668463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805083" y="2438400"/>
            <a:ext cx="4775201" cy="4419600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11095178" y="6404293"/>
            <a:ext cx="258623" cy="26923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4223792" y="2204864"/>
            <a:ext cx="3144447" cy="5847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3200" dirty="0" smtClean="0"/>
              <a:t>A Time Like This</a:t>
            </a:r>
            <a:endParaRPr kumimoji="0" lang="de-DE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89095544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/>
          </a:p>
        </p:txBody>
      </p:sp>
      <p:pic>
        <p:nvPicPr>
          <p:cNvPr id="43" name="image5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/>
          </a:p>
        </p:txBody>
      </p:sp>
      <p:pic>
        <p:nvPicPr>
          <p:cNvPr id="46" name="image6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722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/>
          </a:p>
        </p:txBody>
      </p:sp>
      <p:pic>
        <p:nvPicPr>
          <p:cNvPr id="52" name="image8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68325"/>
            <a:ext cx="12192000" cy="61880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/>
          </a:p>
        </p:txBody>
      </p:sp>
      <p:pic>
        <p:nvPicPr>
          <p:cNvPr id="58" name="image10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05254"/>
            <a:ext cx="12058951" cy="538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84842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457" y="0"/>
            <a:ext cx="51910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0795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000656" cy="6750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60572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87871" y="-2116431"/>
            <a:ext cx="6813375" cy="1113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6611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/>
          </a:p>
        </p:txBody>
      </p:sp>
      <p:pic>
        <p:nvPicPr>
          <p:cNvPr id="2" name="1 War in Syria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2646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he dangerous boat ride to Greece through the eyes of a Syri-Combine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2308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dirty="0"/>
          </a:p>
        </p:txBody>
      </p:sp>
      <p:pic>
        <p:nvPicPr>
          <p:cNvPr id="2" name="3 Stream of refugees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480" y="5881"/>
            <a:ext cx="12202480" cy="686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54906"/>
      </p:ext>
    </p:extLst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499" y="548680"/>
            <a:ext cx="10120671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13404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/>
          </a:p>
        </p:txBody>
      </p:sp>
      <p:pic>
        <p:nvPicPr>
          <p:cNvPr id="31" name="image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6700" y="-66675"/>
            <a:ext cx="11658600" cy="699135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6700" y="24544"/>
            <a:ext cx="11658600" cy="69913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/>
          </a:p>
        </p:txBody>
      </p:sp>
      <p:pic>
        <p:nvPicPr>
          <p:cNvPr id="34" name="image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65014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/>
          </a:p>
        </p:txBody>
      </p:sp>
      <p:pic>
        <p:nvPicPr>
          <p:cNvPr id="37" name="image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58243" y="1052736"/>
            <a:ext cx="12352339" cy="45958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/>
          </a:p>
        </p:txBody>
      </p:sp>
      <p:pic>
        <p:nvPicPr>
          <p:cNvPr id="40" name="image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468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Benutzerdefiniert</PresentationFormat>
  <Paragraphs>1</Paragraphs>
  <Slides>17</Slides>
  <Notes>0</Notes>
  <HiddenSlides>0</HiddenSlides>
  <MMClips>3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18" baseType="lpstr"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Juergen Kramer</dc:creator>
  <cp:lastModifiedBy>Juergen Kramer</cp:lastModifiedBy>
  <cp:revision>12</cp:revision>
  <dcterms:modified xsi:type="dcterms:W3CDTF">2016-03-20T08:46:27Z</dcterms:modified>
</cp:coreProperties>
</file>