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3" r:id="rId9"/>
    <p:sldId id="262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8DFC113-1342-494A-BEB0-71A3F38A9D89}" type="datetimeFigureOut">
              <a:rPr lang="en-ZA" smtClean="0"/>
              <a:t>2016/04/23</a:t>
            </a:fld>
            <a:endParaRPr lang="en-Z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BF52344-F019-42AF-83D4-D0CDB625D723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196753"/>
            <a:ext cx="7918648" cy="2403698"/>
          </a:xfrm>
        </p:spPr>
        <p:txBody>
          <a:bodyPr>
            <a:noAutofit/>
          </a:bodyPr>
          <a:lstStyle/>
          <a:p>
            <a:r>
              <a:rPr lang="en-ZA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Staying on the wave</a:t>
            </a:r>
            <a:endParaRPr lang="en-ZA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sz="6600" dirty="0" smtClean="0"/>
              <a:t>The gifts of God</a:t>
            </a:r>
            <a:endParaRPr lang="en-ZA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en-ZA" dirty="0" smtClean="0"/>
              <a:t>The Gifts of the Father</a:t>
            </a:r>
            <a:br>
              <a:rPr lang="en-ZA" dirty="0" smtClean="0"/>
            </a:br>
            <a:r>
              <a:rPr lang="en-ZA" sz="3200" b="1" dirty="0" smtClean="0"/>
              <a:t>Romans 12:3-8</a:t>
            </a:r>
            <a:br>
              <a:rPr lang="en-ZA" sz="3200" b="1" dirty="0" smtClean="0"/>
            </a:br>
            <a:r>
              <a:rPr lang="en-ZA" sz="3200" b="1" dirty="0" smtClean="0"/>
              <a:t>1 Peter 4:10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r>
              <a:rPr lang="en-ZA" dirty="0" smtClean="0"/>
              <a:t>We call it </a:t>
            </a:r>
            <a:r>
              <a:rPr lang="en-ZA" b="1" dirty="0" smtClean="0"/>
              <a:t>motivational gifts</a:t>
            </a:r>
            <a:r>
              <a:rPr lang="en-ZA" dirty="0" smtClean="0"/>
              <a:t>.</a:t>
            </a:r>
          </a:p>
          <a:p>
            <a:r>
              <a:rPr lang="en-ZA" dirty="0" smtClean="0"/>
              <a:t>They characterize your basic motivations.</a:t>
            </a:r>
          </a:p>
          <a:p>
            <a:r>
              <a:rPr lang="en-ZA" dirty="0" smtClean="0"/>
              <a:t>They sit behind who you are, how you think and operate...</a:t>
            </a:r>
          </a:p>
          <a:p>
            <a:r>
              <a:rPr lang="en-ZA" dirty="0" smtClean="0"/>
              <a:t>It is your natural gifting</a:t>
            </a:r>
          </a:p>
          <a:p>
            <a:r>
              <a:rPr lang="en-ZA" dirty="0" smtClean="0"/>
              <a:t>You got if before birth</a:t>
            </a:r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293096"/>
            <a:ext cx="8183880" cy="1051560"/>
          </a:xfrm>
        </p:spPr>
        <p:txBody>
          <a:bodyPr/>
          <a:lstStyle/>
          <a:p>
            <a:r>
              <a:rPr lang="en-ZA" dirty="0" smtClean="0"/>
              <a:t>Ephesians 1:11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ZA" dirty="0" smtClean="0"/>
              <a:t>   </a:t>
            </a:r>
          </a:p>
          <a:p>
            <a:pPr>
              <a:buNone/>
            </a:pPr>
            <a:r>
              <a:rPr lang="en-ZA" dirty="0" smtClean="0"/>
              <a:t>    </a:t>
            </a:r>
            <a:r>
              <a:rPr lang="en-ZA" sz="4000" b="1" dirty="0" smtClean="0"/>
              <a:t>In Christ we find out who</a:t>
            </a:r>
          </a:p>
          <a:p>
            <a:pPr>
              <a:buNone/>
            </a:pPr>
            <a:r>
              <a:rPr lang="en-ZA" sz="4000" b="1" dirty="0" smtClean="0"/>
              <a:t> </a:t>
            </a:r>
            <a:r>
              <a:rPr lang="en-ZA" sz="4000" b="1" dirty="0" smtClean="0"/>
              <a:t>  we are....</a:t>
            </a:r>
          </a:p>
          <a:p>
            <a:pPr>
              <a:buNone/>
            </a:pPr>
            <a:r>
              <a:rPr lang="en-ZA" sz="4000" b="1" dirty="0"/>
              <a:t> </a:t>
            </a:r>
            <a:r>
              <a:rPr lang="en-ZA" sz="4000" b="1" dirty="0" smtClean="0"/>
              <a:t>  He had designs on us for</a:t>
            </a:r>
          </a:p>
          <a:p>
            <a:pPr>
              <a:buNone/>
            </a:pPr>
            <a:r>
              <a:rPr lang="en-ZA" sz="4000" b="1" dirty="0" smtClean="0"/>
              <a:t> </a:t>
            </a:r>
            <a:r>
              <a:rPr lang="en-ZA" sz="4000" b="1" dirty="0" smtClean="0"/>
              <a:t>  glorious living...</a:t>
            </a:r>
            <a:endParaRPr lang="en-ZA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576" y="548680"/>
            <a:ext cx="8183880" cy="172819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7 Gifts listed</a:t>
            </a:r>
            <a:br>
              <a:rPr lang="en-ZA" dirty="0" smtClean="0"/>
            </a:br>
            <a:r>
              <a:rPr lang="en-ZA" sz="3600" b="1" dirty="0" smtClean="0"/>
              <a:t>Few people are described by only one.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183880" cy="4187952"/>
          </a:xfrm>
        </p:spPr>
        <p:txBody>
          <a:bodyPr/>
          <a:lstStyle/>
          <a:p>
            <a:r>
              <a:rPr lang="en-ZA" b="1" dirty="0" smtClean="0"/>
              <a:t>Prophecy</a:t>
            </a:r>
            <a:r>
              <a:rPr lang="en-ZA" dirty="0" smtClean="0"/>
              <a:t> : </a:t>
            </a:r>
            <a:r>
              <a:rPr lang="en-ZA" dirty="0" err="1" smtClean="0"/>
              <a:t>eg</a:t>
            </a:r>
            <a:r>
              <a:rPr lang="en-ZA" dirty="0" smtClean="0"/>
              <a:t>. John the </a:t>
            </a:r>
            <a:r>
              <a:rPr lang="en-ZA" dirty="0" err="1" smtClean="0"/>
              <a:t>baptist</a:t>
            </a:r>
            <a:r>
              <a:rPr lang="en-ZA" dirty="0" smtClean="0"/>
              <a:t>.</a:t>
            </a:r>
          </a:p>
          <a:p>
            <a:r>
              <a:rPr lang="en-ZA" b="1" dirty="0" smtClean="0"/>
              <a:t>Serving</a:t>
            </a:r>
            <a:r>
              <a:rPr lang="en-ZA" dirty="0" smtClean="0"/>
              <a:t>: </a:t>
            </a:r>
            <a:r>
              <a:rPr lang="en-ZA" dirty="0" err="1" smtClean="0"/>
              <a:t>eg</a:t>
            </a:r>
            <a:r>
              <a:rPr lang="en-ZA" dirty="0" smtClean="0"/>
              <a:t>. Martha / </a:t>
            </a:r>
            <a:r>
              <a:rPr lang="en-ZA" dirty="0" err="1" smtClean="0"/>
              <a:t>Dorcas</a:t>
            </a:r>
            <a:endParaRPr lang="en-ZA" dirty="0" smtClean="0"/>
          </a:p>
          <a:p>
            <a:r>
              <a:rPr lang="en-ZA" b="1" dirty="0" smtClean="0"/>
              <a:t>Teaching</a:t>
            </a:r>
            <a:r>
              <a:rPr lang="en-ZA" dirty="0" smtClean="0"/>
              <a:t>: </a:t>
            </a:r>
            <a:r>
              <a:rPr lang="en-ZA" dirty="0" err="1" smtClean="0"/>
              <a:t>eg</a:t>
            </a:r>
            <a:r>
              <a:rPr lang="en-ZA" dirty="0" smtClean="0"/>
              <a:t>. Paul</a:t>
            </a:r>
          </a:p>
          <a:p>
            <a:r>
              <a:rPr lang="en-ZA" b="1" dirty="0" smtClean="0"/>
              <a:t>Exhortation</a:t>
            </a:r>
            <a:r>
              <a:rPr lang="en-ZA" dirty="0" smtClean="0"/>
              <a:t>: </a:t>
            </a:r>
            <a:r>
              <a:rPr lang="en-ZA" dirty="0" err="1" smtClean="0"/>
              <a:t>eg</a:t>
            </a:r>
            <a:r>
              <a:rPr lang="en-ZA" dirty="0" smtClean="0"/>
              <a:t>. Barnabas</a:t>
            </a:r>
          </a:p>
          <a:p>
            <a:r>
              <a:rPr lang="en-ZA" b="1" dirty="0" smtClean="0"/>
              <a:t>Giving</a:t>
            </a:r>
            <a:r>
              <a:rPr lang="en-ZA" dirty="0" smtClean="0"/>
              <a:t>: </a:t>
            </a:r>
            <a:r>
              <a:rPr lang="en-ZA" dirty="0" err="1" smtClean="0"/>
              <a:t>eg</a:t>
            </a:r>
            <a:r>
              <a:rPr lang="en-ZA" dirty="0" smtClean="0"/>
              <a:t>. Abraham</a:t>
            </a:r>
          </a:p>
          <a:p>
            <a:r>
              <a:rPr lang="en-ZA" b="1" dirty="0" smtClean="0"/>
              <a:t>Leadership</a:t>
            </a:r>
            <a:r>
              <a:rPr lang="en-ZA" dirty="0" smtClean="0"/>
              <a:t>: </a:t>
            </a:r>
            <a:r>
              <a:rPr lang="en-ZA" dirty="0" err="1" smtClean="0"/>
              <a:t>eg</a:t>
            </a:r>
            <a:r>
              <a:rPr lang="en-ZA" dirty="0" smtClean="0"/>
              <a:t>. Nehemiah</a:t>
            </a:r>
          </a:p>
          <a:p>
            <a:r>
              <a:rPr lang="en-ZA" b="1" dirty="0" smtClean="0"/>
              <a:t>Mercy</a:t>
            </a:r>
            <a:r>
              <a:rPr lang="en-ZA" dirty="0" smtClean="0"/>
              <a:t>: </a:t>
            </a:r>
            <a:r>
              <a:rPr lang="en-ZA" dirty="0" err="1" smtClean="0"/>
              <a:t>eg</a:t>
            </a:r>
            <a:r>
              <a:rPr lang="en-ZA" dirty="0" smtClean="0"/>
              <a:t>. Good </a:t>
            </a:r>
            <a:r>
              <a:rPr lang="en-ZA" dirty="0" err="1" smtClean="0"/>
              <a:t>Samarithan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869160"/>
            <a:ext cx="8229600" cy="1143000"/>
          </a:xfrm>
        </p:spPr>
        <p:txBody>
          <a:bodyPr>
            <a:normAutofit/>
          </a:bodyPr>
          <a:lstStyle/>
          <a:p>
            <a:r>
              <a:rPr lang="en-ZA" sz="6000" b="1" dirty="0" smtClean="0"/>
              <a:t>Colossians 1:12</a:t>
            </a:r>
            <a:endParaRPr lang="en-ZA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ZA" dirty="0" smtClean="0"/>
              <a:t>    </a:t>
            </a:r>
            <a:r>
              <a:rPr lang="en-ZA" sz="5400" dirty="0" smtClean="0"/>
              <a:t>..., thanking the Father who makes us strong enough to take part in everything bright and beautiful that he has for us.</a:t>
            </a:r>
            <a:endParaRPr lang="en-ZA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ZA" dirty="0" smtClean="0"/>
              <a:t>  </a:t>
            </a:r>
          </a:p>
          <a:p>
            <a:pPr>
              <a:buNone/>
            </a:pPr>
            <a:r>
              <a:rPr lang="en-ZA" sz="4400" b="1" dirty="0" smtClean="0"/>
              <a:t>  The things of God, </a:t>
            </a:r>
          </a:p>
          <a:p>
            <a:pPr>
              <a:buNone/>
            </a:pPr>
            <a:r>
              <a:rPr lang="en-ZA" sz="4400" b="1" dirty="0"/>
              <a:t> </a:t>
            </a:r>
            <a:r>
              <a:rPr lang="en-ZA" sz="4400" b="1" dirty="0" smtClean="0"/>
              <a:t> </a:t>
            </a:r>
            <a:r>
              <a:rPr lang="en-ZA" sz="4400" b="1" dirty="0" smtClean="0"/>
              <a:t>and of God’s Spirit </a:t>
            </a:r>
          </a:p>
          <a:p>
            <a:pPr>
              <a:buNone/>
            </a:pPr>
            <a:r>
              <a:rPr lang="en-ZA" sz="4400" b="1" dirty="0"/>
              <a:t> </a:t>
            </a:r>
            <a:r>
              <a:rPr lang="en-ZA" sz="4400" b="1" dirty="0" smtClean="0"/>
              <a:t> are intended for every</a:t>
            </a:r>
          </a:p>
          <a:p>
            <a:pPr>
              <a:buNone/>
            </a:pPr>
            <a:r>
              <a:rPr lang="en-ZA" sz="4400" b="1" dirty="0" smtClean="0"/>
              <a:t> </a:t>
            </a:r>
            <a:r>
              <a:rPr lang="en-ZA" sz="4400" b="1" dirty="0" smtClean="0"/>
              <a:t> member of Christ’s body, </a:t>
            </a:r>
          </a:p>
          <a:p>
            <a:pPr>
              <a:buNone/>
            </a:pPr>
            <a:r>
              <a:rPr lang="en-ZA" sz="4400" b="1" dirty="0"/>
              <a:t> </a:t>
            </a:r>
            <a:r>
              <a:rPr lang="en-ZA" sz="4400" b="1" dirty="0" smtClean="0"/>
              <a:t> not only for an elite few.</a:t>
            </a:r>
            <a:endParaRPr lang="en-ZA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97152"/>
            <a:ext cx="8183880" cy="1051560"/>
          </a:xfrm>
        </p:spPr>
        <p:txBody>
          <a:bodyPr/>
          <a:lstStyle/>
          <a:p>
            <a:r>
              <a:rPr lang="en-ZA" dirty="0" smtClean="0"/>
              <a:t>God’s Gifts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3490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27854"/>
                <a:gridCol w="2727854"/>
                <a:gridCol w="2727854"/>
              </a:tblGrid>
              <a:tr h="1449693"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God the Holy Spirit</a:t>
                      </a:r>
                      <a:endParaRPr lang="en-ZA" sz="2800" b="1" dirty="0"/>
                    </a:p>
                  </a:txBody>
                  <a:tcPr marL="90928" marR="90928"/>
                </a:tc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Charismata</a:t>
                      </a:r>
                      <a:endParaRPr lang="en-ZA" sz="2800" b="1" dirty="0"/>
                    </a:p>
                  </a:txBody>
                  <a:tcPr marL="90928" marR="90928"/>
                </a:tc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1 Corinthians 12: 8-10</a:t>
                      </a:r>
                      <a:endParaRPr lang="en-ZA" sz="2800" b="1" dirty="0"/>
                    </a:p>
                  </a:txBody>
                  <a:tcPr marL="90928" marR="90928"/>
                </a:tc>
              </a:tr>
              <a:tr h="1449693"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God the Son</a:t>
                      </a:r>
                      <a:endParaRPr lang="en-ZA" sz="2800" b="1" dirty="0"/>
                    </a:p>
                  </a:txBody>
                  <a:tcPr marL="90928" marR="90928"/>
                </a:tc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Office Gifts</a:t>
                      </a:r>
                    </a:p>
                    <a:p>
                      <a:r>
                        <a:rPr lang="en-ZA" sz="2800" b="1" dirty="0" smtClean="0"/>
                        <a:t>(5 Fold Gifts)</a:t>
                      </a:r>
                      <a:endParaRPr lang="en-ZA" sz="2800" b="1" dirty="0"/>
                    </a:p>
                  </a:txBody>
                  <a:tcPr marL="90928" marR="90928"/>
                </a:tc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Ephesians 4:11</a:t>
                      </a:r>
                      <a:endParaRPr lang="en-ZA" sz="2800" b="1" dirty="0"/>
                    </a:p>
                  </a:txBody>
                  <a:tcPr marL="90928" marR="90928"/>
                </a:tc>
              </a:tr>
              <a:tr h="1449693"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God the Father</a:t>
                      </a:r>
                      <a:endParaRPr lang="en-ZA" sz="2800" b="1" dirty="0"/>
                    </a:p>
                  </a:txBody>
                  <a:tcPr marL="90928" marR="90928"/>
                </a:tc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Motive Gifts</a:t>
                      </a:r>
                      <a:endParaRPr lang="en-ZA" sz="2800" b="1" dirty="0"/>
                    </a:p>
                  </a:txBody>
                  <a:tcPr marL="90928" marR="90928"/>
                </a:tc>
                <a:tc>
                  <a:txBody>
                    <a:bodyPr/>
                    <a:lstStyle/>
                    <a:p>
                      <a:r>
                        <a:rPr lang="en-ZA" sz="2800" b="1" dirty="0" smtClean="0"/>
                        <a:t>Romans 12:6-8</a:t>
                      </a:r>
                      <a:endParaRPr lang="en-ZA" sz="2800" b="1" dirty="0"/>
                    </a:p>
                  </a:txBody>
                  <a:tcPr marL="90928" marR="9092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n-ZA" dirty="0" smtClean="0"/>
              <a:t>Gifts of the Holy Spirit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/>
          </a:bodyPr>
          <a:lstStyle/>
          <a:p>
            <a:endParaRPr lang="en-ZA" dirty="0" smtClean="0"/>
          </a:p>
          <a:p>
            <a:r>
              <a:rPr lang="en-ZA" dirty="0" smtClean="0"/>
              <a:t>Word of </a:t>
            </a:r>
            <a:r>
              <a:rPr lang="en-ZA" b="1" dirty="0" smtClean="0"/>
              <a:t>Wisdom</a:t>
            </a:r>
          </a:p>
          <a:p>
            <a:r>
              <a:rPr lang="en-ZA" dirty="0" smtClean="0"/>
              <a:t>Word of </a:t>
            </a:r>
            <a:r>
              <a:rPr lang="en-ZA" b="1" dirty="0" smtClean="0"/>
              <a:t>Knowledge</a:t>
            </a:r>
          </a:p>
          <a:p>
            <a:r>
              <a:rPr lang="en-ZA" dirty="0" smtClean="0"/>
              <a:t>The gift of </a:t>
            </a:r>
            <a:r>
              <a:rPr lang="en-ZA" b="1" dirty="0" smtClean="0"/>
              <a:t>Faith</a:t>
            </a:r>
          </a:p>
          <a:p>
            <a:r>
              <a:rPr lang="en-ZA" dirty="0" smtClean="0"/>
              <a:t>Gifts of </a:t>
            </a:r>
            <a:r>
              <a:rPr lang="en-ZA" b="1" dirty="0" smtClean="0"/>
              <a:t>Healings</a:t>
            </a:r>
          </a:p>
          <a:p>
            <a:r>
              <a:rPr lang="en-ZA" dirty="0" smtClean="0"/>
              <a:t>Gifts of </a:t>
            </a:r>
            <a:r>
              <a:rPr lang="en-ZA" b="1" dirty="0" smtClean="0"/>
              <a:t>Miracles</a:t>
            </a:r>
          </a:p>
          <a:p>
            <a:r>
              <a:rPr lang="en-ZA" dirty="0" smtClean="0"/>
              <a:t>Gifts of </a:t>
            </a:r>
            <a:r>
              <a:rPr lang="en-ZA" b="1" dirty="0" smtClean="0"/>
              <a:t>Prophecy</a:t>
            </a:r>
          </a:p>
          <a:p>
            <a:r>
              <a:rPr lang="en-ZA" dirty="0" smtClean="0"/>
              <a:t>Gifts of </a:t>
            </a:r>
            <a:r>
              <a:rPr lang="en-ZA" b="1" dirty="0" smtClean="0"/>
              <a:t>Discerning of spirits</a:t>
            </a:r>
          </a:p>
          <a:p>
            <a:r>
              <a:rPr lang="en-ZA" dirty="0" smtClean="0"/>
              <a:t>Gifts of </a:t>
            </a:r>
            <a:r>
              <a:rPr lang="en-ZA" b="1" dirty="0" smtClean="0"/>
              <a:t>Tongues</a:t>
            </a:r>
          </a:p>
          <a:p>
            <a:r>
              <a:rPr lang="en-ZA" dirty="0" smtClean="0"/>
              <a:t>Gifts of </a:t>
            </a:r>
            <a:r>
              <a:rPr lang="en-ZA" b="1" dirty="0" smtClean="0"/>
              <a:t>Interpretation of tongues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ZA" dirty="0" smtClean="0"/>
              <a:t> </a:t>
            </a:r>
          </a:p>
          <a:p>
            <a:pPr>
              <a:buNone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>
              <a:buNone/>
            </a:pPr>
            <a:r>
              <a:rPr lang="en-ZA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possible </a:t>
            </a:r>
          </a:p>
          <a:p>
            <a:pPr>
              <a:buNone/>
            </a:pP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for every Spirit </a:t>
            </a:r>
            <a:r>
              <a:rPr lang="en-ZA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illed believer </a:t>
            </a:r>
          </a:p>
          <a:p>
            <a:pPr>
              <a:buNone/>
            </a:pPr>
            <a:r>
              <a:rPr lang="en-ZA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(as the Holy Spirit directs) </a:t>
            </a:r>
          </a:p>
          <a:p>
            <a:pPr>
              <a:buNone/>
            </a:pPr>
            <a:r>
              <a:rPr lang="en-ZA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to operate in each of these</a:t>
            </a:r>
          </a:p>
          <a:p>
            <a:pPr>
              <a:buNone/>
            </a:pP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charismatic gifts </a:t>
            </a:r>
          </a:p>
          <a:p>
            <a:pPr>
              <a:buNone/>
            </a:pP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Z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at one time or another</a:t>
            </a:r>
          </a:p>
          <a:p>
            <a:pPr>
              <a:buNone/>
            </a:pPr>
            <a:endParaRPr lang="en-ZA" b="1" dirty="0"/>
          </a:p>
          <a:p>
            <a:pPr>
              <a:buNone/>
            </a:pPr>
            <a:endParaRPr lang="en-ZA" b="1" dirty="0"/>
          </a:p>
          <a:p>
            <a:pPr>
              <a:buNone/>
            </a:pPr>
            <a:r>
              <a:rPr lang="en-ZA" b="1" dirty="0" smtClean="0"/>
              <a:t>   </a:t>
            </a:r>
          </a:p>
          <a:p>
            <a:pPr algn="ctr">
              <a:buNone/>
            </a:pPr>
            <a:r>
              <a:rPr lang="en-ZA" b="1" dirty="0" smtClean="0"/>
              <a:t> </a:t>
            </a:r>
            <a:r>
              <a:rPr lang="en-ZA" sz="4100" b="1" dirty="0" smtClean="0"/>
              <a:t>Each one will usually be stronger in one gift</a:t>
            </a:r>
            <a:endParaRPr lang="en-ZA" b="1" dirty="0" smtClean="0"/>
          </a:p>
          <a:p>
            <a:pPr>
              <a:buNone/>
            </a:pPr>
            <a:r>
              <a:rPr lang="en-ZA" b="1" dirty="0"/>
              <a:t> </a:t>
            </a:r>
            <a:r>
              <a:rPr lang="en-ZA" b="1" dirty="0" smtClean="0"/>
              <a:t>   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ZA" dirty="0" smtClean="0"/>
              <a:t> </a:t>
            </a:r>
          </a:p>
          <a:p>
            <a:pPr>
              <a:buNone/>
            </a:pPr>
            <a:endParaRPr lang="en-ZA" dirty="0" smtClean="0"/>
          </a:p>
          <a:p>
            <a:pPr>
              <a:buNone/>
            </a:pPr>
            <a:endParaRPr lang="en-ZA" dirty="0" smtClean="0"/>
          </a:p>
          <a:p>
            <a:pPr>
              <a:buNone/>
            </a:pPr>
            <a:endParaRPr lang="en-ZA" dirty="0" smtClean="0"/>
          </a:p>
          <a:p>
            <a:pPr>
              <a:buNone/>
            </a:pPr>
            <a:endParaRPr lang="en-ZA" b="1" dirty="0"/>
          </a:p>
          <a:p>
            <a:r>
              <a:rPr lang="en-ZA" sz="8600" b="1" dirty="0" smtClean="0"/>
              <a:t>“...</a:t>
            </a:r>
            <a:r>
              <a:rPr lang="en-ZA" sz="8600" b="1" dirty="0" err="1" smtClean="0"/>
              <a:t>wat</a:t>
            </a:r>
            <a:r>
              <a:rPr lang="en-ZA" sz="8600" b="1" dirty="0" smtClean="0"/>
              <a:t> </a:t>
            </a:r>
            <a:r>
              <a:rPr lang="en-ZA" sz="8600" b="1" dirty="0" err="1" smtClean="0"/>
              <a:t>aan</a:t>
            </a:r>
            <a:r>
              <a:rPr lang="en-ZA" sz="8600" b="1" dirty="0" smtClean="0"/>
              <a:t> </a:t>
            </a:r>
            <a:r>
              <a:rPr lang="en-ZA" sz="8600" b="1" dirty="0" err="1" smtClean="0"/>
              <a:t>elkeen</a:t>
            </a:r>
            <a:r>
              <a:rPr lang="en-ZA" sz="8600" b="1" dirty="0" smtClean="0"/>
              <a:t> </a:t>
            </a:r>
            <a:r>
              <a:rPr lang="en-ZA" sz="8600" b="1" dirty="0" err="1" smtClean="0"/>
              <a:t>uitdeel</a:t>
            </a:r>
            <a:r>
              <a:rPr lang="en-ZA" sz="8600" b="1" dirty="0" smtClean="0"/>
              <a:t> </a:t>
            </a:r>
            <a:endParaRPr lang="en-ZA" sz="8600" b="1" dirty="0" smtClean="0"/>
          </a:p>
          <a:p>
            <a:pPr>
              <a:buNone/>
            </a:pPr>
            <a:r>
              <a:rPr lang="en-ZA" sz="8600" b="1" dirty="0" smtClean="0">
                <a:solidFill>
                  <a:srgbClr val="FF0000"/>
                </a:solidFill>
              </a:rPr>
              <a:t> </a:t>
            </a:r>
            <a:r>
              <a:rPr lang="en-ZA" sz="8600" b="1" dirty="0" smtClean="0">
                <a:solidFill>
                  <a:srgbClr val="FF0000"/>
                </a:solidFill>
              </a:rPr>
              <a:t>  </a:t>
            </a:r>
            <a:r>
              <a:rPr lang="en-ZA" sz="8600" b="1" dirty="0" err="1" smtClean="0">
                <a:solidFill>
                  <a:srgbClr val="FF0000"/>
                </a:solidFill>
              </a:rPr>
              <a:t>soos</a:t>
            </a:r>
            <a:r>
              <a:rPr lang="en-ZA" sz="8600" b="1" dirty="0" smtClean="0"/>
              <a:t> </a:t>
            </a:r>
            <a:r>
              <a:rPr lang="en-ZA" sz="8600" b="1" dirty="0" err="1" smtClean="0"/>
              <a:t>Hy</a:t>
            </a:r>
            <a:r>
              <a:rPr lang="en-ZA" sz="8600" b="1" dirty="0" smtClean="0"/>
              <a:t> </a:t>
            </a:r>
            <a:r>
              <a:rPr lang="en-ZA" sz="8600" b="1" dirty="0" err="1" smtClean="0"/>
              <a:t>wil</a:t>
            </a:r>
            <a:r>
              <a:rPr lang="en-ZA" sz="8600" b="1" dirty="0" smtClean="0"/>
              <a:t>” </a:t>
            </a:r>
          </a:p>
          <a:p>
            <a:pPr>
              <a:buNone/>
            </a:pPr>
            <a:r>
              <a:rPr lang="en-ZA" sz="8600" b="1" dirty="0" smtClean="0"/>
              <a:t> </a:t>
            </a:r>
            <a:r>
              <a:rPr lang="en-ZA" sz="8600" b="1" dirty="0" smtClean="0"/>
              <a:t>  (</a:t>
            </a:r>
            <a:r>
              <a:rPr lang="en-ZA" sz="8600" b="1" dirty="0" err="1" smtClean="0"/>
              <a:t>wat</a:t>
            </a:r>
            <a:r>
              <a:rPr lang="en-ZA" sz="8600" b="1" dirty="0" smtClean="0"/>
              <a:t> en </a:t>
            </a:r>
            <a:r>
              <a:rPr lang="en-ZA" sz="8600" b="1" dirty="0" err="1" smtClean="0"/>
              <a:t>wanneer</a:t>
            </a:r>
            <a:r>
              <a:rPr lang="en-ZA" sz="8600" b="1" dirty="0" smtClean="0"/>
              <a:t> </a:t>
            </a:r>
            <a:r>
              <a:rPr lang="en-ZA" sz="8600" b="1" dirty="0" err="1" smtClean="0"/>
              <a:t>Hy</a:t>
            </a:r>
            <a:r>
              <a:rPr lang="en-ZA" sz="8600" b="1" dirty="0" smtClean="0"/>
              <a:t> </a:t>
            </a:r>
            <a:r>
              <a:rPr lang="en-ZA" sz="8600" b="1" dirty="0" err="1" smtClean="0"/>
              <a:t>wil</a:t>
            </a:r>
            <a:r>
              <a:rPr lang="en-ZA" sz="8600" b="1" dirty="0" smtClean="0"/>
              <a:t>).</a:t>
            </a:r>
          </a:p>
          <a:p>
            <a:pPr algn="ctr">
              <a:buNone/>
            </a:pPr>
            <a:r>
              <a:rPr lang="en-ZA" sz="8600" b="1" dirty="0" smtClean="0"/>
              <a:t>  1 </a:t>
            </a:r>
            <a:r>
              <a:rPr lang="en-ZA" sz="8600" b="1" dirty="0" smtClean="0"/>
              <a:t>Kor.12:11</a:t>
            </a:r>
            <a:endParaRPr lang="en-ZA" sz="8600" b="1" dirty="0" smtClean="0"/>
          </a:p>
          <a:p>
            <a:endParaRPr lang="en-ZA" sz="5500" b="1" dirty="0" smtClean="0"/>
          </a:p>
          <a:p>
            <a:pPr>
              <a:buNone/>
            </a:pPr>
            <a:endParaRPr lang="en-ZA" sz="5500" b="1" dirty="0" smtClean="0"/>
          </a:p>
          <a:p>
            <a:r>
              <a:rPr lang="en-ZA" sz="8600" b="1" dirty="0" smtClean="0"/>
              <a:t>“</a:t>
            </a:r>
            <a:r>
              <a:rPr lang="en-ZA" sz="8600" b="1" dirty="0" smtClean="0">
                <a:solidFill>
                  <a:srgbClr val="FF0000"/>
                </a:solidFill>
              </a:rPr>
              <a:t>Earnestly desire </a:t>
            </a:r>
          </a:p>
          <a:p>
            <a:pPr>
              <a:buNone/>
            </a:pPr>
            <a:r>
              <a:rPr lang="en-ZA" sz="8600" b="1" dirty="0" smtClean="0">
                <a:solidFill>
                  <a:srgbClr val="FF0000"/>
                </a:solidFill>
              </a:rPr>
              <a:t> </a:t>
            </a:r>
            <a:r>
              <a:rPr lang="en-ZA" sz="8600" b="1" dirty="0" smtClean="0">
                <a:solidFill>
                  <a:srgbClr val="FF0000"/>
                </a:solidFill>
              </a:rPr>
              <a:t>  </a:t>
            </a:r>
            <a:r>
              <a:rPr lang="en-ZA" sz="8600" b="1" dirty="0" smtClean="0"/>
              <a:t>and </a:t>
            </a:r>
            <a:r>
              <a:rPr lang="en-ZA" sz="8600" b="1" dirty="0" smtClean="0">
                <a:solidFill>
                  <a:srgbClr val="FF0000"/>
                </a:solidFill>
              </a:rPr>
              <a:t>zealously</a:t>
            </a:r>
            <a:r>
              <a:rPr lang="en-ZA" sz="8600" b="1" dirty="0" smtClean="0"/>
              <a:t> cultivate </a:t>
            </a:r>
          </a:p>
          <a:p>
            <a:pPr>
              <a:buNone/>
            </a:pPr>
            <a:r>
              <a:rPr lang="en-ZA" sz="8600" b="1" dirty="0" smtClean="0"/>
              <a:t> </a:t>
            </a:r>
            <a:r>
              <a:rPr lang="en-ZA" sz="8600" b="1" dirty="0" smtClean="0"/>
              <a:t>  the greatest </a:t>
            </a:r>
          </a:p>
          <a:p>
            <a:pPr>
              <a:buNone/>
            </a:pPr>
            <a:r>
              <a:rPr lang="en-ZA" sz="8600" b="1" dirty="0" smtClean="0"/>
              <a:t> </a:t>
            </a:r>
            <a:r>
              <a:rPr lang="en-ZA" sz="8600" b="1" dirty="0" smtClean="0"/>
              <a:t>  and the best gifts.”</a:t>
            </a:r>
          </a:p>
          <a:p>
            <a:pPr algn="ctr">
              <a:buNone/>
            </a:pPr>
            <a:r>
              <a:rPr lang="en-ZA" sz="8600" b="1" dirty="0" smtClean="0"/>
              <a:t>   1 </a:t>
            </a:r>
            <a:r>
              <a:rPr lang="en-ZA" sz="8600" b="1" dirty="0" smtClean="0"/>
              <a:t>Kor.12:31</a:t>
            </a:r>
            <a:endParaRPr lang="en-ZA" sz="8600" b="1" dirty="0" smtClean="0"/>
          </a:p>
          <a:p>
            <a:pPr>
              <a:buNone/>
            </a:pPr>
            <a:endParaRPr lang="en-ZA" b="1" dirty="0"/>
          </a:p>
          <a:p>
            <a:pPr>
              <a:buNone/>
            </a:pPr>
            <a:r>
              <a:rPr lang="en-ZA" b="1" dirty="0" smtClean="0"/>
              <a:t>   </a:t>
            </a:r>
          </a:p>
          <a:p>
            <a:pPr>
              <a:buNone/>
            </a:pPr>
            <a:r>
              <a:rPr lang="en-ZA" b="1" dirty="0" smtClean="0"/>
              <a:t> </a:t>
            </a:r>
          </a:p>
          <a:p>
            <a:pPr>
              <a:buNone/>
            </a:pPr>
            <a:r>
              <a:rPr lang="en-ZA" b="1" dirty="0"/>
              <a:t> </a:t>
            </a:r>
            <a:r>
              <a:rPr lang="en-ZA" b="1" dirty="0" smtClean="0"/>
              <a:t>   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The Gifts of the Son</a:t>
            </a:r>
            <a:br>
              <a:rPr lang="en-ZA" dirty="0" smtClean="0"/>
            </a:br>
            <a:r>
              <a:rPr lang="en-ZA" sz="3100" b="1" dirty="0" smtClean="0"/>
              <a:t>Ephesians 4:11 &amp;12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348880"/>
            <a:ext cx="8183880" cy="2754632"/>
          </a:xfrm>
        </p:spPr>
        <p:txBody>
          <a:bodyPr/>
          <a:lstStyle/>
          <a:p>
            <a:r>
              <a:rPr lang="en-ZA" dirty="0" smtClean="0"/>
              <a:t>Some as </a:t>
            </a:r>
            <a:r>
              <a:rPr lang="en-ZA" b="1" dirty="0" smtClean="0"/>
              <a:t>Apostles</a:t>
            </a:r>
          </a:p>
          <a:p>
            <a:r>
              <a:rPr lang="en-ZA" dirty="0" smtClean="0"/>
              <a:t>Some as </a:t>
            </a:r>
            <a:r>
              <a:rPr lang="en-ZA" b="1" dirty="0" smtClean="0"/>
              <a:t>Prophets</a:t>
            </a:r>
          </a:p>
          <a:p>
            <a:r>
              <a:rPr lang="en-ZA" dirty="0" smtClean="0"/>
              <a:t>Some as </a:t>
            </a:r>
            <a:r>
              <a:rPr lang="en-ZA" b="1" dirty="0" smtClean="0"/>
              <a:t>Evangelists</a:t>
            </a:r>
          </a:p>
          <a:p>
            <a:r>
              <a:rPr lang="en-ZA" dirty="0" smtClean="0"/>
              <a:t>Some as </a:t>
            </a:r>
            <a:r>
              <a:rPr lang="en-ZA" b="1" dirty="0" smtClean="0"/>
              <a:t>Pastors/Shepherds</a:t>
            </a:r>
          </a:p>
          <a:p>
            <a:r>
              <a:rPr lang="en-ZA" dirty="0" smtClean="0"/>
              <a:t>Some as </a:t>
            </a:r>
            <a:r>
              <a:rPr lang="en-ZA" b="1" dirty="0" smtClean="0"/>
              <a:t>Teachers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The Gifts of the Son</a:t>
            </a:r>
            <a:br>
              <a:rPr lang="en-ZA" dirty="0" smtClean="0"/>
            </a:b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672408"/>
          </a:xfrm>
        </p:spPr>
        <p:txBody>
          <a:bodyPr>
            <a:normAutofit fontScale="77500" lnSpcReduction="20000"/>
          </a:bodyPr>
          <a:lstStyle/>
          <a:p>
            <a:r>
              <a:rPr lang="en-ZA" b="1" dirty="0" smtClean="0"/>
              <a:t>   Every believer will not necessarily be given</a:t>
            </a:r>
          </a:p>
          <a:p>
            <a:pPr>
              <a:buNone/>
            </a:pPr>
            <a:r>
              <a:rPr lang="en-ZA" b="1" dirty="0"/>
              <a:t> </a:t>
            </a:r>
            <a:r>
              <a:rPr lang="en-ZA" b="1" dirty="0" smtClean="0"/>
              <a:t>      one (be one) of the five fold ministry gifts.</a:t>
            </a:r>
          </a:p>
          <a:p>
            <a:pPr>
              <a:buNone/>
            </a:pPr>
            <a:endParaRPr lang="en-ZA" b="1" dirty="0"/>
          </a:p>
          <a:p>
            <a:r>
              <a:rPr lang="en-ZA" b="1" dirty="0" smtClean="0"/>
              <a:t>   Yet the Five gifts should be available to</a:t>
            </a:r>
          </a:p>
          <a:p>
            <a:pPr>
              <a:buNone/>
            </a:pPr>
            <a:r>
              <a:rPr lang="en-ZA" b="1" dirty="0" smtClean="0"/>
              <a:t>       develop every believer.</a:t>
            </a:r>
          </a:p>
          <a:p>
            <a:pPr>
              <a:buNone/>
            </a:pPr>
            <a:endParaRPr lang="en-ZA" b="1" dirty="0"/>
          </a:p>
          <a:p>
            <a:pPr>
              <a:buNone/>
            </a:pPr>
            <a:r>
              <a:rPr lang="en-ZA" b="1" dirty="0" smtClean="0"/>
              <a:t>       </a:t>
            </a:r>
            <a:r>
              <a:rPr lang="en-ZA" b="1" dirty="0" smtClean="0">
                <a:solidFill>
                  <a:srgbClr val="C00000"/>
                </a:solidFill>
              </a:rPr>
              <a:t>These Gifts are people, given to the Body of </a:t>
            </a:r>
          </a:p>
          <a:p>
            <a:pPr>
              <a:buNone/>
            </a:pPr>
            <a:r>
              <a:rPr lang="en-ZA" b="1" dirty="0" smtClean="0">
                <a:solidFill>
                  <a:srgbClr val="C00000"/>
                </a:solidFill>
              </a:rPr>
              <a:t>       Christ. </a:t>
            </a:r>
          </a:p>
          <a:p>
            <a:pPr>
              <a:buNone/>
            </a:pPr>
            <a:r>
              <a:rPr lang="en-ZA" b="1" dirty="0" smtClean="0">
                <a:solidFill>
                  <a:srgbClr val="C00000"/>
                </a:solidFill>
              </a:rPr>
              <a:t>       To train and edify the believers for their</a:t>
            </a:r>
          </a:p>
          <a:p>
            <a:pPr>
              <a:buNone/>
            </a:pPr>
            <a:r>
              <a:rPr lang="en-ZA" b="1" dirty="0" smtClean="0">
                <a:solidFill>
                  <a:srgbClr val="C00000"/>
                </a:solidFill>
              </a:rPr>
              <a:t>       ministry</a:t>
            </a:r>
            <a:endParaRPr lang="en-ZA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371703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4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C00000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126</TotalTime>
  <Words>419</Words>
  <Application>Microsoft Office PowerPoint</Application>
  <PresentationFormat>On-screen Show (4:3)</PresentationFormat>
  <Paragraphs>102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Aspect</vt:lpstr>
      <vt:lpstr>Staying on the wave</vt:lpstr>
      <vt:lpstr>Colossians 1:12</vt:lpstr>
      <vt:lpstr>Slide 3</vt:lpstr>
      <vt:lpstr>God’s Gifts</vt:lpstr>
      <vt:lpstr>Gifts of the Holy Spirit</vt:lpstr>
      <vt:lpstr>Slide 6</vt:lpstr>
      <vt:lpstr>Slide 7</vt:lpstr>
      <vt:lpstr>The Gifts of the Son Ephesians 4:11 &amp;12</vt:lpstr>
      <vt:lpstr>The Gifts of the Son </vt:lpstr>
      <vt:lpstr>The Gifts of the Father Romans 12:3-8 1 Peter 4:10</vt:lpstr>
      <vt:lpstr>Ephesians 1:11</vt:lpstr>
      <vt:lpstr>7 Gifts listed Few people are described by only one.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Staying on the wave</dc:title>
  <dc:creator>Gerhard</dc:creator>
  <cp:lastModifiedBy>Gerhard</cp:lastModifiedBy>
  <cp:revision>13</cp:revision>
  <dcterms:created xsi:type="dcterms:W3CDTF">2016-04-23T14:19:53Z</dcterms:created>
  <dcterms:modified xsi:type="dcterms:W3CDTF">2016-04-23T16:26:43Z</dcterms:modified>
</cp:coreProperties>
</file>