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5" r:id="rId4"/>
    <p:sldId id="259" r:id="rId5"/>
    <p:sldId id="261" r:id="rId6"/>
    <p:sldId id="262" r:id="rId7"/>
    <p:sldId id="263" r:id="rId8"/>
    <p:sldId id="271" r:id="rId9"/>
    <p:sldId id="264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EDE2"/>
    <a:srgbClr val="40778F"/>
    <a:srgbClr val="3867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777" autoAdjust="0"/>
  </p:normalViewPr>
  <p:slideViewPr>
    <p:cSldViewPr snapToGrid="0" snapToObjects="1">
      <p:cViewPr varScale="1">
        <p:scale>
          <a:sx n="58" d="100"/>
          <a:sy n="58" d="100"/>
        </p:scale>
        <p:origin x="-16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E163A-5AB5-9240-863B-F3F89302347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26D2F-75F6-E749-8337-FAB93FDE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2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Love love love love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Heidi Baker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normal faith… It’s Supernatural!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Faith sometimes involves taking risks…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Sometimes the action will release</a:t>
            </a:r>
            <a:r>
              <a:rPr lang="en-US" baseline="0" dirty="0" smtClean="0"/>
              <a:t> the gift of faith…  Wheelchair story!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Position</a:t>
            </a:r>
            <a:r>
              <a:rPr lang="en-US" baseline="0" dirty="0" smtClean="0"/>
              <a:t> yourself in places where you are dependent on God…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 other way but through faith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26D2F-75F6-E749-8337-FAB93FDEA61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11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38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97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176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53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4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46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91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91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15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02101-7DC6-FB4B-B62A-9DD99C45095E}" type="datetimeFigureOut">
              <a:rPr lang="en-US" smtClean="0"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0C02B-77B5-7F48-A1BA-22B0D08C9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08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1034"/>
            <a:ext cx="7772400" cy="1184982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The Hand of God:</a:t>
            </a:r>
            <a:endParaRPr lang="en-US" sz="6000" b="1" dirty="0">
              <a:effectLst>
                <a:glow rad="1270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9366" y="3247651"/>
            <a:ext cx="7535437" cy="990096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Gifts of Supernatural 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P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ower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effectLst>
                <a:glow rad="1270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48079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Gifts of Healings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Gill Sans"/>
                <a:cs typeface="Gill Sans"/>
              </a:rPr>
              <a:t>Much can be said about healing, but the Word teaches that it is God’s will to heal </a:t>
            </a:r>
            <a:r>
              <a:rPr lang="en-US" sz="3600" dirty="0" smtClean="0">
                <a:latin typeface="Gill Sans"/>
                <a:cs typeface="Gill Sans"/>
              </a:rPr>
              <a:t>everyone</a:t>
            </a:r>
            <a:endParaRPr lang="en-US" sz="3600" dirty="0">
              <a:latin typeface="Gill Sans"/>
              <a:cs typeface="Gill Sans"/>
            </a:endParaRPr>
          </a:p>
          <a:p>
            <a:pPr lvl="1"/>
            <a:r>
              <a:rPr lang="en-US" dirty="0" smtClean="0">
                <a:latin typeface="Gill Sans"/>
                <a:cs typeface="Gill Sans"/>
              </a:rPr>
              <a:t>Matt. 4</a:t>
            </a:r>
            <a:r>
              <a:rPr lang="en-US" dirty="0">
                <a:latin typeface="Gill Sans"/>
                <a:cs typeface="Gill Sans"/>
              </a:rPr>
              <a:t>:23-24; </a:t>
            </a:r>
            <a:r>
              <a:rPr lang="en-US" dirty="0" smtClean="0">
                <a:latin typeface="Gill Sans"/>
                <a:cs typeface="Gill Sans"/>
              </a:rPr>
              <a:t>John </a:t>
            </a:r>
            <a:r>
              <a:rPr lang="en-US" dirty="0">
                <a:latin typeface="Gill Sans"/>
                <a:cs typeface="Gill Sans"/>
              </a:rPr>
              <a:t>4:34; 5:19 and </a:t>
            </a:r>
            <a:r>
              <a:rPr lang="en-US" dirty="0" smtClean="0">
                <a:latin typeface="Gill Sans"/>
                <a:cs typeface="Gill Sans"/>
              </a:rPr>
              <a:t>Acts </a:t>
            </a:r>
            <a:r>
              <a:rPr lang="en-US" dirty="0">
                <a:latin typeface="Gill Sans"/>
                <a:cs typeface="Gill Sans"/>
              </a:rPr>
              <a:t>10:</a:t>
            </a:r>
            <a:r>
              <a:rPr lang="en-US" dirty="0" smtClean="0">
                <a:latin typeface="Gill Sans"/>
                <a:cs typeface="Gill Sans"/>
              </a:rPr>
              <a:t>38</a:t>
            </a:r>
            <a:endParaRPr lang="en-US" dirty="0">
              <a:latin typeface="Gill Sans"/>
              <a:cs typeface="Gill Sans"/>
            </a:endParaRPr>
          </a:p>
          <a:p>
            <a:endParaRPr lang="en-US" sz="3600" dirty="0" smtClean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6018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Gifts of Healings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Gill Sans"/>
                <a:cs typeface="Gill Sans"/>
              </a:rPr>
              <a:t>There are many ways that God heals people </a:t>
            </a:r>
            <a:endParaRPr lang="en-US" sz="3600" dirty="0" smtClean="0">
              <a:latin typeface="Gill Sans"/>
              <a:cs typeface="Gill Sans"/>
            </a:endParaRPr>
          </a:p>
          <a:p>
            <a:pPr lvl="1"/>
            <a:r>
              <a:rPr lang="en-US" dirty="0" smtClean="0">
                <a:latin typeface="Gill Sans"/>
                <a:cs typeface="Gill Sans"/>
              </a:rPr>
              <a:t>Laying </a:t>
            </a:r>
            <a:r>
              <a:rPr lang="en-US" dirty="0">
                <a:latin typeface="Gill Sans"/>
                <a:cs typeface="Gill Sans"/>
              </a:rPr>
              <a:t>on of </a:t>
            </a:r>
            <a:r>
              <a:rPr lang="en-US" dirty="0" smtClean="0">
                <a:latin typeface="Gill Sans"/>
                <a:cs typeface="Gill Sans"/>
              </a:rPr>
              <a:t>hands</a:t>
            </a:r>
          </a:p>
          <a:p>
            <a:pPr lvl="1"/>
            <a:r>
              <a:rPr lang="en-US" dirty="0" smtClean="0">
                <a:latin typeface="Gill Sans"/>
                <a:cs typeface="Gill Sans"/>
              </a:rPr>
              <a:t>A </a:t>
            </a:r>
            <a:r>
              <a:rPr lang="en-US" dirty="0">
                <a:latin typeface="Gill Sans"/>
                <a:cs typeface="Gill Sans"/>
              </a:rPr>
              <a:t>walk of </a:t>
            </a:r>
            <a:r>
              <a:rPr lang="en-US" dirty="0" smtClean="0">
                <a:latin typeface="Gill Sans"/>
                <a:cs typeface="Gill Sans"/>
              </a:rPr>
              <a:t>faith</a:t>
            </a:r>
          </a:p>
          <a:p>
            <a:pPr lvl="1"/>
            <a:r>
              <a:rPr lang="en-US" dirty="0" smtClean="0">
                <a:latin typeface="Gill Sans"/>
                <a:cs typeface="Gill Sans"/>
              </a:rPr>
              <a:t>The </a:t>
            </a:r>
            <a:r>
              <a:rPr lang="en-US" dirty="0">
                <a:latin typeface="Gill Sans"/>
                <a:cs typeface="Gill Sans"/>
              </a:rPr>
              <a:t>anointing of oil by the </a:t>
            </a:r>
            <a:r>
              <a:rPr lang="en-US" dirty="0" smtClean="0">
                <a:latin typeface="Gill Sans"/>
                <a:cs typeface="Gill Sans"/>
              </a:rPr>
              <a:t>Elders</a:t>
            </a:r>
          </a:p>
        </p:txBody>
      </p:sp>
    </p:spTree>
    <p:extLst>
      <p:ext uri="{BB962C8B-B14F-4D97-AF65-F5344CB8AC3E}">
        <p14:creationId xmlns:p14="http://schemas.microsoft.com/office/powerpoint/2010/main" val="36018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Gifts of Healings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Gill Sans"/>
                <a:cs typeface="Gill Sans"/>
              </a:rPr>
              <a:t>The Gifts of Healings is a Gift that will manifest supernaturally through a person, mostly with an immediate result. </a:t>
            </a:r>
            <a:r>
              <a:rPr lang="en-US" sz="3600" dirty="0" smtClean="0">
                <a:latin typeface="Gill Sans"/>
                <a:cs typeface="Gill Sans"/>
              </a:rPr>
              <a:t>Jesus</a:t>
            </a:r>
            <a:r>
              <a:rPr lang="en-US" sz="3600" dirty="0">
                <a:latin typeface="Gill Sans"/>
                <a:cs typeface="Gill Sans"/>
              </a:rPr>
              <a:t>’ ministry was full of examples of this as were the </a:t>
            </a:r>
            <a:r>
              <a:rPr lang="en-US" sz="3600" dirty="0" smtClean="0">
                <a:latin typeface="Gill Sans"/>
                <a:cs typeface="Gill Sans"/>
              </a:rPr>
              <a:t>Apostles’</a:t>
            </a:r>
            <a:endParaRPr lang="en-US" sz="3600" dirty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6018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Gifts of Healings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Gill Sans"/>
                <a:cs typeface="Gill Sans"/>
              </a:rPr>
              <a:t>Because it is a Gift, the recipient actually does not need to have faith </a:t>
            </a:r>
            <a:endParaRPr lang="en-US" sz="3600" dirty="0" smtClean="0">
              <a:latin typeface="Gill Sans"/>
              <a:cs typeface="Gill Sans"/>
            </a:endParaRPr>
          </a:p>
          <a:p>
            <a:pPr lvl="1"/>
            <a:r>
              <a:rPr lang="en-US" dirty="0" smtClean="0">
                <a:latin typeface="Gill Sans"/>
                <a:cs typeface="Gill Sans"/>
              </a:rPr>
              <a:t>The </a:t>
            </a:r>
            <a:r>
              <a:rPr lang="en-US" dirty="0">
                <a:latin typeface="Gill Sans"/>
                <a:cs typeface="Gill Sans"/>
              </a:rPr>
              <a:t>man at the Pool of Bethesda (</a:t>
            </a:r>
            <a:r>
              <a:rPr lang="en-US" dirty="0" smtClean="0">
                <a:latin typeface="Gill Sans"/>
                <a:cs typeface="Gill Sans"/>
              </a:rPr>
              <a:t>John 5</a:t>
            </a:r>
            <a:r>
              <a:rPr lang="en-US" dirty="0">
                <a:latin typeface="Gill Sans"/>
                <a:cs typeface="Gill Sans"/>
              </a:rPr>
              <a:t>:5-9</a:t>
            </a:r>
            <a:r>
              <a:rPr lang="en-US" dirty="0" smtClean="0">
                <a:latin typeface="Gill Sans"/>
                <a:cs typeface="Gill Sans"/>
              </a:rPr>
              <a:t>)</a:t>
            </a:r>
            <a:endParaRPr lang="en-US" dirty="0">
              <a:latin typeface="Gill Sans"/>
              <a:cs typeface="Gill Sans"/>
            </a:endParaRPr>
          </a:p>
          <a:p>
            <a:endParaRPr lang="en-US" sz="3600" dirty="0" smtClean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6018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Gifts of Healings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Gill Sans"/>
                <a:cs typeface="Gill Sans"/>
              </a:rPr>
              <a:t>A good way to develop this Gift is to</a:t>
            </a:r>
          </a:p>
          <a:p>
            <a:pPr lvl="1"/>
            <a:r>
              <a:rPr lang="en-US" dirty="0" smtClean="0">
                <a:latin typeface="Gill Sans"/>
                <a:cs typeface="Gill Sans"/>
              </a:rPr>
              <a:t>Have compassion for those who are suffering </a:t>
            </a:r>
          </a:p>
          <a:p>
            <a:pPr lvl="1"/>
            <a:r>
              <a:rPr lang="en-US" dirty="0" smtClean="0">
                <a:latin typeface="Gill Sans"/>
                <a:cs typeface="Gill Sans"/>
              </a:rPr>
              <a:t>Trust God for their healing </a:t>
            </a:r>
          </a:p>
          <a:p>
            <a:pPr lvl="1"/>
            <a:r>
              <a:rPr lang="en-US" dirty="0" smtClean="0">
                <a:latin typeface="Gill Sans"/>
                <a:cs typeface="Gill Sans"/>
              </a:rPr>
              <a:t>Actually pray for people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 smtClean="0">
                <a:latin typeface="Gill Sans"/>
                <a:cs typeface="Gill Sans"/>
              </a:rPr>
              <a:t>It </a:t>
            </a:r>
            <a:r>
              <a:rPr lang="en-US" dirty="0">
                <a:latin typeface="Gill Sans"/>
                <a:cs typeface="Gill Sans"/>
              </a:rPr>
              <a:t>would be good to start small e.g. headaches, and allow your faith to grow before praying for critical </a:t>
            </a:r>
            <a:r>
              <a:rPr lang="en-US" dirty="0" smtClean="0">
                <a:latin typeface="Gill Sans"/>
                <a:cs typeface="Gill Sans"/>
              </a:rPr>
              <a:t>cases</a:t>
            </a:r>
            <a:endParaRPr lang="en-US" dirty="0">
              <a:latin typeface="Gill Sans"/>
              <a:cs typeface="Gill Sans"/>
            </a:endParaRPr>
          </a:p>
          <a:p>
            <a:pPr marL="0" indent="0">
              <a:buNone/>
            </a:pPr>
            <a:endParaRPr lang="en-US" sz="3600" dirty="0" smtClean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6018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The Working of Miracles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Gill Sans"/>
                <a:cs typeface="Gill Sans"/>
              </a:rPr>
              <a:t>The </a:t>
            </a:r>
            <a:r>
              <a:rPr lang="en-US" sz="3600" dirty="0" smtClean="0">
                <a:latin typeface="Gill Sans"/>
                <a:cs typeface="Gill Sans"/>
              </a:rPr>
              <a:t>Working of Miracles </a:t>
            </a:r>
            <a:r>
              <a:rPr lang="en-US" sz="3600" dirty="0">
                <a:latin typeface="Gill Sans"/>
                <a:cs typeface="Gill Sans"/>
              </a:rPr>
              <a:t>is a supernatural, sovereign act of God that will cause a definite change in the natural </a:t>
            </a:r>
            <a:r>
              <a:rPr lang="en-US" sz="3600" dirty="0" smtClean="0">
                <a:latin typeface="Gill Sans"/>
                <a:cs typeface="Gill Sans"/>
              </a:rPr>
              <a:t>realm</a:t>
            </a:r>
            <a:endParaRPr lang="en-US" sz="3600" dirty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79890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The Working of Miracles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>
                <a:latin typeface="Gill Sans"/>
                <a:cs typeface="Gill Sans"/>
              </a:rPr>
              <a:t>The </a:t>
            </a:r>
            <a:r>
              <a:rPr lang="en-US" sz="3600" dirty="0" smtClean="0">
                <a:latin typeface="Gill Sans"/>
                <a:cs typeface="Gill Sans"/>
              </a:rPr>
              <a:t>Working of Miracles </a:t>
            </a:r>
            <a:r>
              <a:rPr lang="en-US" sz="3600" dirty="0">
                <a:latin typeface="Gill Sans"/>
                <a:cs typeface="Gill Sans"/>
              </a:rPr>
              <a:t>were very evident in the ministries of Elijah and Elisha in the O.T. and through the ministry of Jesus in the N.T. </a:t>
            </a:r>
            <a:endParaRPr lang="en-US" sz="3600" dirty="0" smtClean="0">
              <a:latin typeface="Gill Sans"/>
              <a:cs typeface="Gill Sans"/>
            </a:endParaRPr>
          </a:p>
          <a:p>
            <a:pPr lvl="1"/>
            <a:r>
              <a:rPr lang="en-US" dirty="0" smtClean="0">
                <a:latin typeface="Gill Sans"/>
                <a:cs typeface="Gill Sans"/>
              </a:rPr>
              <a:t>Jesus </a:t>
            </a:r>
            <a:r>
              <a:rPr lang="en-US" dirty="0">
                <a:latin typeface="Gill Sans"/>
                <a:cs typeface="Gill Sans"/>
              </a:rPr>
              <a:t>turned water into </a:t>
            </a:r>
            <a:r>
              <a:rPr lang="en-US" dirty="0" smtClean="0">
                <a:latin typeface="Gill Sans"/>
                <a:cs typeface="Gill Sans"/>
              </a:rPr>
              <a:t>wine</a:t>
            </a:r>
            <a:endParaRPr lang="en-US" dirty="0">
              <a:latin typeface="Gill Sans"/>
              <a:cs typeface="Gill Sans"/>
            </a:endParaRPr>
          </a:p>
          <a:p>
            <a:pPr lvl="1"/>
            <a:r>
              <a:rPr lang="en-US" dirty="0" smtClean="0">
                <a:latin typeface="Gill Sans"/>
                <a:cs typeface="Gill Sans"/>
              </a:rPr>
              <a:t>Fed </a:t>
            </a:r>
            <a:r>
              <a:rPr lang="en-US" dirty="0">
                <a:latin typeface="Gill Sans"/>
                <a:cs typeface="Gill Sans"/>
              </a:rPr>
              <a:t>thousands of people on two occasions with a few loaves and </a:t>
            </a:r>
            <a:r>
              <a:rPr lang="en-US" dirty="0" smtClean="0">
                <a:latin typeface="Gill Sans"/>
                <a:cs typeface="Gill Sans"/>
              </a:rPr>
              <a:t>fish</a:t>
            </a:r>
          </a:p>
          <a:p>
            <a:pPr lvl="1"/>
            <a:r>
              <a:rPr lang="en-US" dirty="0" smtClean="0">
                <a:latin typeface="Gill Sans"/>
                <a:cs typeface="Gill Sans"/>
              </a:rPr>
              <a:t>He </a:t>
            </a:r>
            <a:r>
              <a:rPr lang="en-US" dirty="0">
                <a:latin typeface="Gill Sans"/>
                <a:cs typeface="Gill Sans"/>
              </a:rPr>
              <a:t>walked on </a:t>
            </a:r>
            <a:r>
              <a:rPr lang="en-US" dirty="0" smtClean="0">
                <a:latin typeface="Gill Sans"/>
                <a:cs typeface="Gill Sans"/>
              </a:rPr>
              <a:t>water</a:t>
            </a:r>
          </a:p>
          <a:p>
            <a:pPr lvl="1"/>
            <a:r>
              <a:rPr lang="en-US" dirty="0" smtClean="0">
                <a:latin typeface="Gill Sans"/>
                <a:cs typeface="Gill Sans"/>
              </a:rPr>
              <a:t>Supernaturally </a:t>
            </a:r>
            <a:r>
              <a:rPr lang="en-US" dirty="0">
                <a:latin typeface="Gill Sans"/>
                <a:cs typeface="Gill Sans"/>
              </a:rPr>
              <a:t>stilled a raging </a:t>
            </a:r>
            <a:r>
              <a:rPr lang="en-US" dirty="0" smtClean="0">
                <a:latin typeface="Gill Sans"/>
                <a:cs typeface="Gill Sans"/>
              </a:rPr>
              <a:t>storm</a:t>
            </a:r>
          </a:p>
          <a:p>
            <a:pPr lvl="1"/>
            <a:r>
              <a:rPr lang="en-US" dirty="0" smtClean="0">
                <a:latin typeface="Gill Sans"/>
                <a:cs typeface="Gill Sans"/>
              </a:rPr>
              <a:t>Raised </a:t>
            </a:r>
            <a:r>
              <a:rPr lang="en-US" dirty="0">
                <a:latin typeface="Gill Sans"/>
                <a:cs typeface="Gill Sans"/>
              </a:rPr>
              <a:t>the </a:t>
            </a:r>
            <a:r>
              <a:rPr lang="en-US" dirty="0" smtClean="0">
                <a:latin typeface="Gill Sans"/>
                <a:cs typeface="Gill Sans"/>
              </a:rPr>
              <a:t>dead</a:t>
            </a:r>
          </a:p>
          <a:p>
            <a:pPr lvl="1"/>
            <a:r>
              <a:rPr lang="en-US" dirty="0" smtClean="0">
                <a:latin typeface="Gill Sans"/>
                <a:cs typeface="Gill Sans"/>
              </a:rPr>
              <a:t>Cast out demons</a:t>
            </a:r>
          </a:p>
        </p:txBody>
      </p:sp>
    </p:spTree>
    <p:extLst>
      <p:ext uri="{BB962C8B-B14F-4D97-AF65-F5344CB8AC3E}">
        <p14:creationId xmlns:p14="http://schemas.microsoft.com/office/powerpoint/2010/main" val="279890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The Working of Miracles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3243"/>
            <a:ext cx="8229600" cy="4525963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Gill Sans"/>
                <a:cs typeface="Gill Sans"/>
              </a:rPr>
              <a:t>John</a:t>
            </a:r>
            <a:r>
              <a:rPr lang="en-US" sz="3600" dirty="0">
                <a:latin typeface="Gill Sans"/>
                <a:cs typeface="Gill Sans"/>
              </a:rPr>
              <a:t>, in summing up Jesus’ ministry, said: </a:t>
            </a:r>
            <a:r>
              <a:rPr lang="en-US" sz="3600" i="1" dirty="0">
                <a:latin typeface="Gill Sans"/>
                <a:cs typeface="Gill Sans"/>
              </a:rPr>
              <a:t>“And there are many other things that Jesus did, which if they were written one by one, I suppose that even the world itself could not contain the books that would be written. Amen.” </a:t>
            </a:r>
            <a:r>
              <a:rPr lang="en-US" sz="3600" dirty="0">
                <a:latin typeface="Gill Sans"/>
                <a:cs typeface="Gill Sans"/>
              </a:rPr>
              <a:t>(</a:t>
            </a:r>
            <a:r>
              <a:rPr lang="en-US" sz="3600" dirty="0" smtClean="0">
                <a:latin typeface="Gill Sans"/>
                <a:cs typeface="Gill Sans"/>
              </a:rPr>
              <a:t>John </a:t>
            </a:r>
            <a:r>
              <a:rPr lang="en-US" sz="3600" dirty="0">
                <a:latin typeface="Gill Sans"/>
                <a:cs typeface="Gill Sans"/>
              </a:rPr>
              <a:t>21:25)</a:t>
            </a:r>
          </a:p>
          <a:p>
            <a:endParaRPr lang="en-US" sz="3600" dirty="0" smtClean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79890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The Working of Miracles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971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b="1" dirty="0" smtClean="0">
                <a:latin typeface="Gill Sans"/>
                <a:cs typeface="Gill Sans"/>
              </a:rPr>
              <a:t>Development of the Gift</a:t>
            </a:r>
          </a:p>
          <a:p>
            <a:r>
              <a:rPr lang="en-ZA" dirty="0" smtClean="0">
                <a:latin typeface="Gill Sans"/>
                <a:cs typeface="Gill Sans"/>
              </a:rPr>
              <a:t>Read </a:t>
            </a:r>
            <a:r>
              <a:rPr lang="en-ZA" dirty="0">
                <a:latin typeface="Gill Sans"/>
                <a:cs typeface="Gill Sans"/>
              </a:rPr>
              <a:t>the Word and take particular note of the many miracles that occurred </a:t>
            </a:r>
            <a:r>
              <a:rPr lang="en-ZA" dirty="0" smtClean="0">
                <a:latin typeface="Gill Sans"/>
                <a:cs typeface="Gill Sans"/>
              </a:rPr>
              <a:t>throughout </a:t>
            </a:r>
            <a:r>
              <a:rPr lang="en-ZA" dirty="0">
                <a:latin typeface="Gill Sans"/>
                <a:cs typeface="Gill Sans"/>
              </a:rPr>
              <a:t>Genesis to Revelation.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92162"/>
            <a:ext cx="8229600" cy="24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/>
              <a:buChar char="•"/>
            </a:pPr>
            <a:r>
              <a:rPr lang="en-ZA" sz="3200" dirty="0">
                <a:solidFill>
                  <a:prstClr val="black"/>
                </a:solidFill>
                <a:latin typeface="Gill Sans"/>
                <a:cs typeface="Gill Sans"/>
              </a:rPr>
              <a:t>Meditate on them and allow the possibility of miracles to grow in your heart and then trust God to perform them for </a:t>
            </a:r>
            <a:endParaRPr lang="en-ZA" sz="3200" dirty="0" smtClean="0">
              <a:solidFill>
                <a:prstClr val="black"/>
              </a:solidFill>
              <a:latin typeface="Gill Sans"/>
              <a:cs typeface="Gill Sans"/>
            </a:endParaRPr>
          </a:p>
          <a:p>
            <a:pPr marL="261938" lvl="0">
              <a:spcBef>
                <a:spcPct val="20000"/>
              </a:spcBef>
              <a:tabLst>
                <a:tab pos="358775" algn="l"/>
              </a:tabLst>
            </a:pPr>
            <a:r>
              <a:rPr lang="en-ZA" sz="3200" dirty="0" smtClean="0">
                <a:solidFill>
                  <a:prstClr val="black"/>
                </a:solidFill>
                <a:latin typeface="Gill Sans"/>
                <a:cs typeface="Gill Sans"/>
              </a:rPr>
              <a:t> you and through </a:t>
            </a:r>
            <a:r>
              <a:rPr lang="en-ZA" sz="3200" dirty="0">
                <a:solidFill>
                  <a:prstClr val="black"/>
                </a:solidFill>
                <a:latin typeface="Gill Sans"/>
                <a:cs typeface="Gill Sans"/>
              </a:rPr>
              <a:t>you. </a:t>
            </a:r>
            <a:endParaRPr lang="en-US" sz="3200" dirty="0">
              <a:solidFill>
                <a:prstClr val="black"/>
              </a:solidFill>
              <a:latin typeface="Gill Sans"/>
              <a:cs typeface="Gill San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90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The Working of Miracles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ZA" sz="3600" b="1" dirty="0" smtClean="0">
                <a:latin typeface="Gill Sans"/>
                <a:cs typeface="Gill Sans"/>
              </a:rPr>
              <a:t>Development of the Gift</a:t>
            </a:r>
          </a:p>
          <a:p>
            <a:r>
              <a:rPr lang="en-ZA" sz="3600" dirty="0" smtClean="0">
                <a:latin typeface="Gill Sans"/>
                <a:cs typeface="Gill Sans"/>
              </a:rPr>
              <a:t>Remember </a:t>
            </a:r>
            <a:r>
              <a:rPr lang="en-ZA" sz="3600" dirty="0">
                <a:latin typeface="Gill Sans"/>
                <a:cs typeface="Gill Sans"/>
              </a:rPr>
              <a:t>the statement that Jesus made </a:t>
            </a:r>
            <a:r>
              <a:rPr lang="en-ZA" sz="3600" dirty="0" smtClean="0">
                <a:latin typeface="Gill Sans"/>
                <a:cs typeface="Gill Sans"/>
              </a:rPr>
              <a:t>in John 14:12</a:t>
            </a:r>
            <a:r>
              <a:rPr lang="en-ZA" sz="3600" b="1" dirty="0" smtClean="0">
                <a:latin typeface="Gill Sans"/>
                <a:cs typeface="Gill Sans"/>
              </a:rPr>
              <a:t> </a:t>
            </a:r>
          </a:p>
          <a:p>
            <a:pPr marL="400050" lvl="1" indent="0">
              <a:buNone/>
            </a:pPr>
            <a:r>
              <a:rPr lang="en-ZA" i="1" dirty="0" smtClean="0">
                <a:latin typeface="Gill Sans"/>
                <a:cs typeface="Gill Sans"/>
              </a:rPr>
              <a:t>“</a:t>
            </a:r>
            <a:r>
              <a:rPr lang="en-ZA" i="1" dirty="0">
                <a:latin typeface="Gill Sans"/>
                <a:cs typeface="Gill Sans"/>
              </a:rPr>
              <a:t>Most assuredly, I say to you, he who believes in Me, the works that I do he will do also; and greater works than these he will do because I go to My Father.”</a:t>
            </a:r>
            <a:endParaRPr lang="en-US" i="1" dirty="0">
              <a:latin typeface="Gill Sans"/>
              <a:cs typeface="Gill Sans"/>
            </a:endParaRPr>
          </a:p>
          <a:p>
            <a:endParaRPr lang="en-US" sz="3600" dirty="0" smtClean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414738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The Hand of God: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atin typeface="Gill Sans"/>
                <a:cs typeface="Gill Sans"/>
              </a:rPr>
              <a:t>Gifts of </a:t>
            </a:r>
            <a:r>
              <a:rPr lang="en-US" sz="3600" b="1" dirty="0" smtClean="0">
                <a:latin typeface="Gill Sans"/>
                <a:cs typeface="Gill Sans"/>
              </a:rPr>
              <a:t>Supernatural </a:t>
            </a:r>
            <a:r>
              <a:rPr lang="en-US" sz="3600" b="1" dirty="0">
                <a:latin typeface="Gill Sans"/>
                <a:cs typeface="Gill Sans"/>
              </a:rPr>
              <a:t>P</a:t>
            </a:r>
            <a:r>
              <a:rPr lang="en-US" sz="3600" b="1" dirty="0" smtClean="0">
                <a:latin typeface="Gill Sans"/>
                <a:cs typeface="Gill Sans"/>
              </a:rPr>
              <a:t>ower:</a:t>
            </a:r>
          </a:p>
          <a:p>
            <a:r>
              <a:rPr lang="en-US" sz="3600" dirty="0" smtClean="0">
                <a:latin typeface="Gill Sans"/>
                <a:cs typeface="Gill Sans"/>
              </a:rPr>
              <a:t>Gift of Faith</a:t>
            </a:r>
          </a:p>
          <a:p>
            <a:r>
              <a:rPr lang="en-US" sz="3600" dirty="0" smtClean="0">
                <a:latin typeface="Gill Sans"/>
                <a:cs typeface="Gill Sans"/>
              </a:rPr>
              <a:t>Gifts of Healings</a:t>
            </a:r>
          </a:p>
          <a:p>
            <a:r>
              <a:rPr lang="en-US" sz="3600" dirty="0" smtClean="0">
                <a:latin typeface="Gill Sans"/>
                <a:cs typeface="Gill Sans"/>
              </a:rPr>
              <a:t>Working of Miracles</a:t>
            </a:r>
          </a:p>
        </p:txBody>
      </p:sp>
    </p:spTree>
    <p:extLst>
      <p:ext uri="{BB962C8B-B14F-4D97-AF65-F5344CB8AC3E}">
        <p14:creationId xmlns:p14="http://schemas.microsoft.com/office/powerpoint/2010/main" val="12944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270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The Hand of God: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atin typeface="Gill Sans"/>
                <a:cs typeface="Gill Sans"/>
              </a:rPr>
              <a:t>Gifts of </a:t>
            </a:r>
            <a:r>
              <a:rPr lang="en-US" sz="3600" b="1" dirty="0" smtClean="0">
                <a:latin typeface="Gill Sans"/>
                <a:cs typeface="Gill Sans"/>
              </a:rPr>
              <a:t>Supernatural </a:t>
            </a:r>
            <a:r>
              <a:rPr lang="en-US" sz="3600" b="1" dirty="0">
                <a:latin typeface="Gill Sans"/>
                <a:cs typeface="Gill Sans"/>
              </a:rPr>
              <a:t>P</a:t>
            </a:r>
            <a:r>
              <a:rPr lang="en-US" sz="3600" b="1" dirty="0" smtClean="0">
                <a:latin typeface="Gill Sans"/>
                <a:cs typeface="Gill Sans"/>
              </a:rPr>
              <a:t>ower:</a:t>
            </a:r>
          </a:p>
          <a:p>
            <a:r>
              <a:rPr lang="en-US" sz="3600" dirty="0">
                <a:latin typeface="Gill Sans"/>
                <a:cs typeface="Gill Sans"/>
              </a:rPr>
              <a:t>The Power Gifts are the </a:t>
            </a:r>
            <a:r>
              <a:rPr lang="en-US" sz="3600" b="1" i="1" dirty="0">
                <a:latin typeface="Gill Sans"/>
                <a:cs typeface="Gill Sans"/>
              </a:rPr>
              <a:t>doing</a:t>
            </a:r>
            <a:r>
              <a:rPr lang="en-US" sz="3600" dirty="0">
                <a:latin typeface="Gill Sans"/>
                <a:cs typeface="Gill Sans"/>
              </a:rPr>
              <a:t> </a:t>
            </a:r>
            <a:r>
              <a:rPr lang="en-US" sz="3600" dirty="0" smtClean="0">
                <a:latin typeface="Gill Sans"/>
                <a:cs typeface="Gill Sans"/>
              </a:rPr>
              <a:t>Gifts</a:t>
            </a:r>
          </a:p>
          <a:p>
            <a:r>
              <a:rPr lang="en-US" sz="3600" dirty="0" smtClean="0">
                <a:latin typeface="Gill Sans"/>
                <a:cs typeface="Gill Sans"/>
              </a:rPr>
              <a:t>These gifts bring </a:t>
            </a:r>
            <a:r>
              <a:rPr lang="en-US" sz="3600" dirty="0">
                <a:latin typeface="Gill Sans"/>
                <a:cs typeface="Gill Sans"/>
              </a:rPr>
              <a:t>supernatural breakthrough in people’s lives and </a:t>
            </a:r>
            <a:r>
              <a:rPr lang="en-US" sz="3600" dirty="0" smtClean="0">
                <a:latin typeface="Gill Sans"/>
                <a:cs typeface="Gill Sans"/>
              </a:rPr>
              <a:t>situations</a:t>
            </a:r>
          </a:p>
        </p:txBody>
      </p:sp>
    </p:spTree>
    <p:extLst>
      <p:ext uri="{BB962C8B-B14F-4D97-AF65-F5344CB8AC3E}">
        <p14:creationId xmlns:p14="http://schemas.microsoft.com/office/powerpoint/2010/main" val="113991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 of Faith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Gill Sans"/>
                <a:cs typeface="Gill Sans"/>
              </a:rPr>
              <a:t>The </a:t>
            </a:r>
            <a:r>
              <a:rPr lang="en-US" sz="3600" dirty="0" smtClean="0">
                <a:latin typeface="Gill Sans"/>
                <a:cs typeface="Gill Sans"/>
              </a:rPr>
              <a:t>Gift of Faith </a:t>
            </a:r>
            <a:r>
              <a:rPr lang="en-US" sz="3600" dirty="0">
                <a:latin typeface="Gill Sans"/>
                <a:cs typeface="Gill Sans"/>
              </a:rPr>
              <a:t>must not be confused with human faith, Godly faith (</a:t>
            </a:r>
            <a:r>
              <a:rPr lang="en-US" sz="3600" dirty="0" smtClean="0">
                <a:latin typeface="Gill Sans"/>
                <a:cs typeface="Gill Sans"/>
              </a:rPr>
              <a:t>Rom.12</a:t>
            </a:r>
            <a:r>
              <a:rPr lang="en-US" sz="3600" dirty="0">
                <a:latin typeface="Gill Sans"/>
                <a:cs typeface="Gill Sans"/>
              </a:rPr>
              <a:t>:3) or faith that comes from hearing the Word (</a:t>
            </a:r>
            <a:r>
              <a:rPr lang="en-US" sz="3600" dirty="0" smtClean="0">
                <a:latin typeface="Gill Sans"/>
                <a:cs typeface="Gill Sans"/>
              </a:rPr>
              <a:t>Rom.10</a:t>
            </a:r>
            <a:r>
              <a:rPr lang="en-US" sz="3600" dirty="0">
                <a:latin typeface="Gill Sans"/>
                <a:cs typeface="Gill Sans"/>
              </a:rPr>
              <a:t>:17</a:t>
            </a:r>
            <a:r>
              <a:rPr lang="en-US" sz="3600" dirty="0" smtClean="0">
                <a:latin typeface="Gill Sans"/>
                <a:cs typeface="Gill Sans"/>
              </a:rPr>
              <a:t>)</a:t>
            </a:r>
            <a:endParaRPr lang="en-US" sz="3600" dirty="0">
              <a:latin typeface="Gill Sans"/>
              <a:cs typeface="Gill Sans"/>
            </a:endParaRPr>
          </a:p>
          <a:p>
            <a:endParaRPr lang="en-US" sz="3600" dirty="0" smtClean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43240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 of Faith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0586"/>
            <a:ext cx="8229600" cy="45259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Gill Sans"/>
                <a:cs typeface="Gill Sans"/>
              </a:rPr>
              <a:t>The </a:t>
            </a:r>
            <a:r>
              <a:rPr lang="en-US" sz="3600" dirty="0" smtClean="0">
                <a:latin typeface="Gill Sans"/>
                <a:cs typeface="Gill Sans"/>
              </a:rPr>
              <a:t>Gift of Faith is </a:t>
            </a:r>
            <a:r>
              <a:rPr lang="en-US" sz="3600" dirty="0">
                <a:latin typeface="Gill Sans"/>
                <a:cs typeface="Gill Sans"/>
              </a:rPr>
              <a:t>a supernatural release of faith to believe God to do a certain thing in order for Him to accomplish His purpose in a certain </a:t>
            </a:r>
            <a:r>
              <a:rPr lang="en-US" sz="3600" dirty="0" smtClean="0">
                <a:latin typeface="Gill Sans"/>
                <a:cs typeface="Gill Sans"/>
              </a:rPr>
              <a:t>situation</a:t>
            </a:r>
          </a:p>
          <a:p>
            <a:pPr lvl="1"/>
            <a:r>
              <a:rPr lang="en-US" dirty="0">
                <a:latin typeface="Gill Sans"/>
                <a:cs typeface="Gill Sans"/>
              </a:rPr>
              <a:t>e</a:t>
            </a:r>
            <a:r>
              <a:rPr lang="en-US" dirty="0" smtClean="0">
                <a:latin typeface="Gill Sans"/>
                <a:cs typeface="Gill Sans"/>
              </a:rPr>
              <a:t>.g</a:t>
            </a:r>
            <a:r>
              <a:rPr lang="en-US" dirty="0">
                <a:latin typeface="Gill Sans"/>
                <a:cs typeface="Gill Sans"/>
              </a:rPr>
              <a:t>. Jesus curses the fig tree (</a:t>
            </a:r>
            <a:r>
              <a:rPr lang="en-US" dirty="0" smtClean="0">
                <a:latin typeface="Gill Sans"/>
                <a:cs typeface="Gill Sans"/>
              </a:rPr>
              <a:t>Mark </a:t>
            </a:r>
            <a:r>
              <a:rPr lang="en-US" dirty="0">
                <a:latin typeface="Gill Sans"/>
                <a:cs typeface="Gill Sans"/>
              </a:rPr>
              <a:t>11:14,20-22).</a:t>
            </a:r>
          </a:p>
          <a:p>
            <a:endParaRPr lang="en-US" sz="3600" dirty="0" smtClean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0845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 of Faith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>
                <a:latin typeface="Gill Sans"/>
                <a:cs typeface="Gill Sans"/>
              </a:rPr>
              <a:t>The </a:t>
            </a:r>
            <a:r>
              <a:rPr lang="en-US" sz="3600" dirty="0" smtClean="0">
                <a:latin typeface="Gill Sans"/>
                <a:cs typeface="Gill Sans"/>
              </a:rPr>
              <a:t>Gift of Faith </a:t>
            </a:r>
            <a:r>
              <a:rPr lang="en-US" sz="3600" dirty="0">
                <a:latin typeface="Gill Sans"/>
                <a:cs typeface="Gill Sans"/>
              </a:rPr>
              <a:t>is always accompanied by some form of action like a spoken </a:t>
            </a:r>
            <a:r>
              <a:rPr lang="en-US" sz="3600" dirty="0" smtClean="0">
                <a:latin typeface="Gill Sans"/>
                <a:cs typeface="Gill Sans"/>
              </a:rPr>
              <a:t>word</a:t>
            </a:r>
          </a:p>
          <a:p>
            <a:pPr lvl="1"/>
            <a:r>
              <a:rPr lang="en-US" dirty="0" smtClean="0">
                <a:latin typeface="Gill Sans"/>
                <a:cs typeface="Gill Sans"/>
              </a:rPr>
              <a:t>Jesus </a:t>
            </a:r>
            <a:r>
              <a:rPr lang="en-US" dirty="0">
                <a:latin typeface="Gill Sans"/>
                <a:cs typeface="Gill Sans"/>
              </a:rPr>
              <a:t>and Lazarus (</a:t>
            </a:r>
            <a:r>
              <a:rPr lang="en-US" dirty="0" smtClean="0">
                <a:latin typeface="Gill Sans"/>
                <a:cs typeface="Gill Sans"/>
              </a:rPr>
              <a:t>John </a:t>
            </a:r>
            <a:r>
              <a:rPr lang="en-US" dirty="0">
                <a:latin typeface="Gill Sans"/>
                <a:cs typeface="Gill Sans"/>
              </a:rPr>
              <a:t>11:43-44); </a:t>
            </a:r>
            <a:endParaRPr lang="en-US" dirty="0" smtClean="0">
              <a:latin typeface="Gill Sans"/>
              <a:cs typeface="Gill Sans"/>
            </a:endParaRPr>
          </a:p>
          <a:p>
            <a:r>
              <a:rPr lang="en-US" sz="3600" dirty="0" smtClean="0">
                <a:latin typeface="Gill Sans"/>
                <a:cs typeface="Gill Sans"/>
              </a:rPr>
              <a:t>Laying </a:t>
            </a:r>
            <a:r>
              <a:rPr lang="en-US" sz="3600" dirty="0">
                <a:latin typeface="Gill Sans"/>
                <a:cs typeface="Gill Sans"/>
              </a:rPr>
              <a:t>on of hands </a:t>
            </a:r>
            <a:endParaRPr lang="en-US" sz="3600" dirty="0" smtClean="0">
              <a:latin typeface="Gill Sans"/>
              <a:cs typeface="Gill Sans"/>
            </a:endParaRPr>
          </a:p>
          <a:p>
            <a:pPr lvl="1"/>
            <a:r>
              <a:rPr lang="en-US" dirty="0" smtClean="0">
                <a:latin typeface="Gill Sans"/>
                <a:cs typeface="Gill Sans"/>
              </a:rPr>
              <a:t>Peter </a:t>
            </a:r>
            <a:r>
              <a:rPr lang="en-US" dirty="0">
                <a:latin typeface="Gill Sans"/>
                <a:cs typeface="Gill Sans"/>
              </a:rPr>
              <a:t>and the lame man at Gate Beautiful (</a:t>
            </a:r>
            <a:r>
              <a:rPr lang="en-US" dirty="0" smtClean="0">
                <a:latin typeface="Gill Sans"/>
                <a:cs typeface="Gill Sans"/>
              </a:rPr>
              <a:t>Acts </a:t>
            </a:r>
            <a:r>
              <a:rPr lang="en-US" dirty="0">
                <a:latin typeface="Gill Sans"/>
                <a:cs typeface="Gill Sans"/>
              </a:rPr>
              <a:t>3:6-7</a:t>
            </a:r>
            <a:r>
              <a:rPr lang="en-US" dirty="0" smtClean="0">
                <a:latin typeface="Gill Sans"/>
                <a:cs typeface="Gill Sans"/>
              </a:rPr>
              <a:t>)</a:t>
            </a:r>
          </a:p>
          <a:p>
            <a:r>
              <a:rPr lang="en-US" sz="3600" dirty="0" smtClean="0">
                <a:latin typeface="Gill Sans"/>
                <a:cs typeface="Gill Sans"/>
              </a:rPr>
              <a:t>Taking </a:t>
            </a:r>
            <a:r>
              <a:rPr lang="en-US" sz="3600" dirty="0">
                <a:latin typeface="Gill Sans"/>
                <a:cs typeface="Gill Sans"/>
              </a:rPr>
              <a:t>an unusual, bold </a:t>
            </a:r>
            <a:r>
              <a:rPr lang="en-US" sz="3600" dirty="0" smtClean="0">
                <a:latin typeface="Gill Sans"/>
                <a:cs typeface="Gill Sans"/>
              </a:rPr>
              <a:t>step</a:t>
            </a:r>
          </a:p>
          <a:p>
            <a:pPr lvl="1"/>
            <a:r>
              <a:rPr lang="en-US" dirty="0" smtClean="0">
                <a:latin typeface="Gill Sans"/>
                <a:cs typeface="Gill Sans"/>
              </a:rPr>
              <a:t>Peter </a:t>
            </a:r>
            <a:r>
              <a:rPr lang="en-US" dirty="0">
                <a:latin typeface="Gill Sans"/>
                <a:cs typeface="Gill Sans"/>
              </a:rPr>
              <a:t>walking on the water </a:t>
            </a:r>
            <a:endParaRPr lang="en-US" dirty="0" smtClean="0">
              <a:latin typeface="Gill Sans"/>
              <a:cs typeface="Gill Sans"/>
            </a:endParaRPr>
          </a:p>
          <a:p>
            <a:pPr marL="457200" lvl="1" indent="0">
              <a:buNone/>
              <a:tabLst>
                <a:tab pos="714375" algn="l"/>
              </a:tabLst>
            </a:pPr>
            <a:r>
              <a:rPr lang="en-US" dirty="0" smtClean="0">
                <a:latin typeface="Gill Sans"/>
                <a:cs typeface="Gill Sans"/>
              </a:rPr>
              <a:t>	(Matt.14</a:t>
            </a:r>
            <a:r>
              <a:rPr lang="en-US" dirty="0">
                <a:latin typeface="Gill Sans"/>
                <a:cs typeface="Gill Sans"/>
              </a:rPr>
              <a:t>:28-29).</a:t>
            </a:r>
          </a:p>
          <a:p>
            <a:endParaRPr lang="en-US" sz="3600" dirty="0" smtClean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0845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 of Faith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Gill Sans"/>
                <a:cs typeface="Gill Sans"/>
              </a:rPr>
              <a:t>The Gift of Faith also </a:t>
            </a:r>
            <a:r>
              <a:rPr lang="en-US" sz="3600" dirty="0">
                <a:latin typeface="Gill Sans"/>
                <a:cs typeface="Gill Sans"/>
              </a:rPr>
              <a:t>comes through a revelation of an instruction from God to do something humanly impossible</a:t>
            </a:r>
            <a:r>
              <a:rPr lang="en-US" sz="3600" dirty="0" smtClean="0">
                <a:latin typeface="Gill Sans"/>
                <a:cs typeface="Gill Sans"/>
              </a:rPr>
              <a:t>.</a:t>
            </a:r>
            <a:endParaRPr lang="en-US" sz="3600" dirty="0">
              <a:latin typeface="Gill Sans"/>
              <a:cs typeface="Gill Sans"/>
            </a:endParaRPr>
          </a:p>
          <a:p>
            <a:endParaRPr lang="en-US" sz="3600" dirty="0" smtClean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0845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 of Faith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Gill Sans"/>
                <a:cs typeface="Gill Sans"/>
              </a:rPr>
              <a:t>A </a:t>
            </a:r>
            <a:r>
              <a:rPr lang="en-US" sz="3600" dirty="0">
                <a:latin typeface="Gill Sans"/>
                <a:cs typeface="Gill Sans"/>
              </a:rPr>
              <a:t>good way to position yourself for this Gift is by developing your Godly faith and ensuring that you are living by </a:t>
            </a:r>
            <a:r>
              <a:rPr lang="en-US" sz="3600" dirty="0" smtClean="0">
                <a:latin typeface="Gill Sans"/>
                <a:cs typeface="Gill Sans"/>
              </a:rPr>
              <a:t>faith</a:t>
            </a:r>
            <a:endParaRPr lang="en-US" sz="3600" dirty="0">
              <a:latin typeface="Gill Sans"/>
              <a:cs typeface="Gill Sans"/>
            </a:endParaRPr>
          </a:p>
          <a:p>
            <a:endParaRPr lang="en-US" sz="3600" dirty="0" smtClean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05970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332"/>
            <a:ext cx="8229600" cy="1428868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effectLst>
                  <a:glow rad="101600">
                    <a:srgbClr val="C9EDE2">
                      <a:alpha val="75000"/>
                    </a:srgbClr>
                  </a:glow>
                </a:effectLst>
                <a:latin typeface="Chalkboard"/>
                <a:cs typeface="Chalkboard"/>
              </a:rPr>
              <a:t>Gifts of Healings</a:t>
            </a:r>
            <a:endParaRPr lang="en-US" sz="4800" b="1" dirty="0">
              <a:effectLst>
                <a:glow rad="101600">
                  <a:srgbClr val="C9EDE2">
                    <a:alpha val="75000"/>
                  </a:srgbClr>
                </a:glow>
              </a:effectLst>
              <a:latin typeface="Chalkboard"/>
              <a:cs typeface="Chalkboar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Gill Sans"/>
                <a:cs typeface="Gill Sans"/>
              </a:rPr>
              <a:t>This is the only Gift that is in the </a:t>
            </a:r>
            <a:r>
              <a:rPr lang="en-US" sz="3600" dirty="0" smtClean="0">
                <a:latin typeface="Gill Sans"/>
                <a:cs typeface="Gill Sans"/>
              </a:rPr>
              <a:t>plural, the </a:t>
            </a:r>
            <a:r>
              <a:rPr lang="en-US" sz="3600" dirty="0">
                <a:latin typeface="Gill Sans"/>
                <a:cs typeface="Gill Sans"/>
              </a:rPr>
              <a:t>reason being that there is a gift of healing for every conceivable illness, disease or physical </a:t>
            </a:r>
            <a:r>
              <a:rPr lang="en-US" sz="3600" dirty="0" smtClean="0">
                <a:latin typeface="Gill Sans"/>
                <a:cs typeface="Gill Sans"/>
              </a:rPr>
              <a:t>injury</a:t>
            </a:r>
            <a:endParaRPr lang="en-US" sz="3600" dirty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0845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2141</TotalTime>
  <Words>768</Words>
  <Application>Microsoft Office PowerPoint</Application>
  <PresentationFormat>On-screen Show (4:3)</PresentationFormat>
  <Paragraphs>95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The Hand of God:</vt:lpstr>
      <vt:lpstr>The Hand of God:</vt:lpstr>
      <vt:lpstr>The Hand of God:</vt:lpstr>
      <vt:lpstr>Gift of Faith</vt:lpstr>
      <vt:lpstr>Gift of Faith</vt:lpstr>
      <vt:lpstr>Gift of Faith</vt:lpstr>
      <vt:lpstr>Gift of Faith</vt:lpstr>
      <vt:lpstr>Gift of Faith</vt:lpstr>
      <vt:lpstr>Gifts of Healings</vt:lpstr>
      <vt:lpstr>Gifts of Healings</vt:lpstr>
      <vt:lpstr>Gifts of Healings</vt:lpstr>
      <vt:lpstr>Gifts of Healings</vt:lpstr>
      <vt:lpstr>Gifts of Healings</vt:lpstr>
      <vt:lpstr>Gifts of Healings</vt:lpstr>
      <vt:lpstr>The Working of Miracles</vt:lpstr>
      <vt:lpstr>The Working of Miracles</vt:lpstr>
      <vt:lpstr>The Working of Miracles</vt:lpstr>
      <vt:lpstr>The Working of Miracles</vt:lpstr>
      <vt:lpstr>The Working of Miracles</vt:lpstr>
    </vt:vector>
  </TitlesOfParts>
  <Company>Private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Waldemar Conradie</dc:creator>
  <cp:lastModifiedBy>Conradie</cp:lastModifiedBy>
  <cp:revision>38</cp:revision>
  <dcterms:created xsi:type="dcterms:W3CDTF">2016-05-11T10:06:59Z</dcterms:created>
  <dcterms:modified xsi:type="dcterms:W3CDTF">2016-05-28T19:57:03Z</dcterms:modified>
</cp:coreProperties>
</file>