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9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D951A-DF4C-406C-AC25-18AA0A2153E9}" type="datetimeFigureOut">
              <a:rPr lang="en-ZA" smtClean="0"/>
              <a:t>2016/06/11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67067-F2BA-41F8-A960-485D2FC68F96}" type="slidenum">
              <a:rPr lang="en-ZA" smtClean="0"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.za/url?sa=i&amp;rct=j&amp;q=&amp;esrc=s&amp;source=images&amp;cd=&amp;cad=rja&amp;uact=8&amp;ved=0ahUKEwjni6-pyaDNAhWSSxoKHd9LCx0QjRwIBw&amp;url=http%3A%2F%2Fcliparts.co%2Fpictures-of-question-marks&amp;psig=AFQjCNEF8CfhcpFCxN2BzYyyOko5iwzDnA&amp;ust=1465754976700739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shutterstock_834541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97754" y="0"/>
            <a:ext cx="9841754" cy="69632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551723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ZA" b="1" dirty="0" smtClean="0"/>
              <a:t>Hoe </a:t>
            </a:r>
            <a:r>
              <a:rPr lang="en-ZA" b="1" dirty="0" err="1" smtClean="0"/>
              <a:t>werk</a:t>
            </a:r>
            <a:r>
              <a:rPr lang="en-ZA" b="1" dirty="0" smtClean="0"/>
              <a:t> die </a:t>
            </a:r>
            <a:r>
              <a:rPr lang="en-ZA" b="1" dirty="0" err="1" smtClean="0"/>
              <a:t>Heilige</a:t>
            </a:r>
            <a:r>
              <a:rPr lang="en-ZA" b="1" dirty="0" smtClean="0"/>
              <a:t> Gees </a:t>
            </a:r>
            <a:r>
              <a:rPr lang="en-ZA" b="1" dirty="0" err="1" smtClean="0"/>
              <a:t>gawes</a:t>
            </a:r>
            <a:r>
              <a:rPr lang="en-ZA" b="1" dirty="0" smtClean="0"/>
              <a:t> </a:t>
            </a:r>
            <a:br>
              <a:rPr lang="en-ZA" b="1" dirty="0" smtClean="0"/>
            </a:br>
            <a:r>
              <a:rPr lang="en-ZA" b="1" dirty="0" smtClean="0"/>
              <a:t>in ‘n </a:t>
            </a:r>
            <a:r>
              <a:rPr lang="en-ZA" b="1" dirty="0" err="1" smtClean="0"/>
              <a:t>Gemeentebyeenkoms</a:t>
            </a:r>
            <a:r>
              <a:rPr lang="en-ZA" b="1" dirty="0" smtClean="0"/>
              <a:t>?</a:t>
            </a:r>
            <a:endParaRPr lang="en-Z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people speakin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627784" y="0"/>
            <a:ext cx="6336704" cy="6858000"/>
          </a:xfrm>
        </p:spPr>
      </p:pic>
      <p:pic>
        <p:nvPicPr>
          <p:cNvPr id="7" name="Content Placeholder 6" descr="inhibit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5496" y="0"/>
            <a:ext cx="3600400" cy="3717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ZA" b="1" dirty="0" err="1" smtClean="0"/>
              <a:t>Woordriglyne</a:t>
            </a:r>
            <a:endParaRPr lang="en-ZA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ZA" sz="3600" b="1" dirty="0" err="1" smtClean="0"/>
              <a:t>Daar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moet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orde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wees</a:t>
            </a:r>
            <a:r>
              <a:rPr lang="en-ZA" sz="3600" b="1" dirty="0" smtClean="0"/>
              <a:t> (</a:t>
            </a:r>
            <a:r>
              <a:rPr lang="en-ZA" sz="3600" b="1" dirty="0" err="1" smtClean="0"/>
              <a:t>vers</a:t>
            </a:r>
            <a:r>
              <a:rPr lang="en-ZA" sz="3600" b="1" dirty="0" smtClean="0"/>
              <a:t> 33)</a:t>
            </a:r>
            <a:endParaRPr lang="en-ZA" sz="3600" b="1" dirty="0" smtClean="0"/>
          </a:p>
          <a:p>
            <a:r>
              <a:rPr lang="en-ZA" sz="3600" b="1" dirty="0" smtClean="0"/>
              <a:t>Die </a:t>
            </a:r>
            <a:r>
              <a:rPr lang="en-ZA" sz="3600" b="1" dirty="0" err="1" smtClean="0"/>
              <a:t>mense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wat</a:t>
            </a:r>
            <a:r>
              <a:rPr lang="en-ZA" sz="3600" b="1" dirty="0" smtClean="0"/>
              <a:t> die </a:t>
            </a:r>
            <a:r>
              <a:rPr lang="en-ZA" sz="3600" b="1" dirty="0" err="1" smtClean="0"/>
              <a:t>gawes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beoefen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moet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bekend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wees</a:t>
            </a:r>
            <a:r>
              <a:rPr lang="en-ZA" sz="3600" b="1" dirty="0" smtClean="0"/>
              <a:t> (1 </a:t>
            </a:r>
            <a:r>
              <a:rPr lang="en-ZA" sz="3600" b="1" dirty="0" err="1" smtClean="0"/>
              <a:t>Tessalonisense</a:t>
            </a:r>
            <a:r>
              <a:rPr lang="en-ZA" sz="3600" b="1" dirty="0" smtClean="0"/>
              <a:t> 12:5,6)</a:t>
            </a:r>
          </a:p>
          <a:p>
            <a:r>
              <a:rPr lang="en-ZA" sz="3600" b="1" dirty="0" smtClean="0"/>
              <a:t>Tale </a:t>
            </a:r>
            <a:r>
              <a:rPr lang="en-ZA" sz="3600" b="1" dirty="0" err="1" smtClean="0"/>
              <a:t>moet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uitgele</a:t>
            </a:r>
            <a:r>
              <a:rPr lang="en-ZA" sz="3600" b="1" dirty="0" smtClean="0"/>
              <a:t> word (1 </a:t>
            </a:r>
            <a:r>
              <a:rPr lang="en-ZA" sz="3600" b="1" dirty="0" err="1" smtClean="0"/>
              <a:t>Kor</a:t>
            </a:r>
            <a:r>
              <a:rPr lang="en-ZA" sz="3600" b="1" dirty="0" smtClean="0"/>
              <a:t> 14:27)</a:t>
            </a:r>
          </a:p>
          <a:p>
            <a:r>
              <a:rPr lang="en-ZA" sz="3600" b="1" dirty="0" smtClean="0"/>
              <a:t>Tale is ‘n </a:t>
            </a:r>
            <a:r>
              <a:rPr lang="en-ZA" sz="3600" b="1" dirty="0" err="1" smtClean="0"/>
              <a:t>teken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vir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ongelowiges</a:t>
            </a:r>
            <a:r>
              <a:rPr lang="en-ZA" sz="3600" b="1" dirty="0" smtClean="0"/>
              <a:t> (</a:t>
            </a:r>
            <a:r>
              <a:rPr lang="en-ZA" sz="3600" b="1" dirty="0" err="1" smtClean="0"/>
              <a:t>vers</a:t>
            </a:r>
            <a:r>
              <a:rPr lang="en-ZA" sz="3600" b="1" dirty="0" smtClean="0"/>
              <a:t> 22)</a:t>
            </a:r>
          </a:p>
          <a:p>
            <a:pPr>
              <a:buNone/>
            </a:pPr>
            <a:endParaRPr lang="en-ZA" dirty="0" smtClean="0"/>
          </a:p>
          <a:p>
            <a:endParaRPr lang="en-ZA" dirty="0" smtClean="0"/>
          </a:p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HS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0" y="41504"/>
            <a:ext cx="9151810" cy="6816496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ZA" b="1" dirty="0" err="1"/>
              <a:t>R</a:t>
            </a:r>
            <a:r>
              <a:rPr lang="en-ZA" b="1" dirty="0" err="1" smtClean="0"/>
              <a:t>iglyne</a:t>
            </a:r>
            <a:endParaRPr lang="en-ZA" b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4653135"/>
            <a:ext cx="8291264" cy="194421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ZA" sz="4000" b="1" dirty="0" err="1" smtClean="0"/>
              <a:t>Praat</a:t>
            </a:r>
            <a:r>
              <a:rPr lang="en-ZA" sz="4000" b="1" dirty="0" smtClean="0"/>
              <a:t> </a:t>
            </a:r>
            <a:r>
              <a:rPr lang="en-ZA" sz="4000" b="1" dirty="0" err="1" smtClean="0"/>
              <a:t>gewone</a:t>
            </a:r>
            <a:r>
              <a:rPr lang="en-ZA" sz="4000" b="1" dirty="0" smtClean="0"/>
              <a:t> Afrikaans</a:t>
            </a:r>
          </a:p>
          <a:p>
            <a:r>
              <a:rPr lang="en-ZA" sz="4000" b="1" dirty="0" err="1" smtClean="0"/>
              <a:t>Oppas</a:t>
            </a:r>
            <a:r>
              <a:rPr lang="en-ZA" sz="4000" b="1" dirty="0" smtClean="0"/>
              <a:t> </a:t>
            </a:r>
            <a:r>
              <a:rPr lang="en-ZA" sz="4000" b="1" dirty="0" err="1" smtClean="0"/>
              <a:t>vir</a:t>
            </a:r>
            <a:r>
              <a:rPr lang="en-ZA" sz="4000" b="1" dirty="0" smtClean="0"/>
              <a:t> : “So </a:t>
            </a:r>
            <a:r>
              <a:rPr lang="en-ZA" sz="4000" b="1" dirty="0" err="1" smtClean="0"/>
              <a:t>spreek</a:t>
            </a:r>
            <a:r>
              <a:rPr lang="en-ZA" sz="4000" b="1" dirty="0" smtClean="0"/>
              <a:t> die Here !”</a:t>
            </a:r>
          </a:p>
          <a:p>
            <a:endParaRPr lang="en-ZA" dirty="0" smtClean="0"/>
          </a:p>
          <a:p>
            <a:pPr>
              <a:buNone/>
            </a:pPr>
            <a:endParaRPr lang="en-ZA" dirty="0" smtClean="0"/>
          </a:p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roo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24642"/>
            <a:ext cx="9144000" cy="69762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cliparts.co/cliparts/8cA/6gy/8cA6gyBM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04664"/>
            <a:ext cx="6192688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5400" b="1" dirty="0" smtClean="0"/>
              <a:t>Johannes 4: 23 &amp;24</a:t>
            </a:r>
            <a:endParaRPr lang="en-ZA" sz="5400" b="1" dirty="0"/>
          </a:p>
        </p:txBody>
      </p:sp>
      <p:pic>
        <p:nvPicPr>
          <p:cNvPr id="4" name="Content Placeholder 3" descr="I_Am_A_Worshipper_Graph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raise_modern_AA_folks_161160021_st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844824"/>
            <a:ext cx="7076714" cy="482453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1683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ZA" dirty="0" smtClean="0"/>
              <a:t>Psalm 51:17 – 19</a:t>
            </a:r>
            <a:br>
              <a:rPr lang="en-ZA" dirty="0" smtClean="0"/>
            </a:br>
            <a:r>
              <a:rPr lang="en-ZA" b="1" dirty="0" smtClean="0"/>
              <a:t>God loves acts of worship, small and large</a:t>
            </a:r>
            <a:endParaRPr lang="en-Z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gerhard.LOGOS\Pictures\hearts-rai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9" y="764704"/>
            <a:ext cx="7020272" cy="659735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476672"/>
            <a:ext cx="6192688" cy="3477875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accent2">
                <a:alpha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sz="4400" b="1" dirty="0" smtClean="0"/>
              <a:t>“These people make a big show of saying the right thing, but their hearts aren’t in it.”</a:t>
            </a:r>
          </a:p>
          <a:p>
            <a:r>
              <a:rPr lang="en-ZA" sz="4400" b="1" dirty="0" err="1" smtClean="0"/>
              <a:t>Jesaja</a:t>
            </a:r>
            <a:r>
              <a:rPr lang="en-ZA" sz="4400" b="1" dirty="0" smtClean="0"/>
              <a:t> 29:13</a:t>
            </a:r>
            <a:endParaRPr lang="en-ZA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ZA" b="1" dirty="0" err="1"/>
              <a:t>W</a:t>
            </a:r>
            <a:r>
              <a:rPr lang="en-ZA" b="1" dirty="0" err="1" smtClean="0"/>
              <a:t>aar</a:t>
            </a:r>
            <a:r>
              <a:rPr lang="en-ZA" b="1" dirty="0" smtClean="0"/>
              <a:t> </a:t>
            </a:r>
            <a:r>
              <a:rPr lang="en-ZA" b="1" dirty="0" err="1" smtClean="0"/>
              <a:t>kom</a:t>
            </a:r>
            <a:r>
              <a:rPr lang="en-ZA" b="1" dirty="0" smtClean="0"/>
              <a:t> die </a:t>
            </a:r>
            <a:r>
              <a:rPr lang="en-ZA" b="1" dirty="0" err="1" smtClean="0"/>
              <a:t>erediens</a:t>
            </a:r>
            <a:r>
              <a:rPr lang="en-ZA" b="1" dirty="0" smtClean="0"/>
              <a:t> </a:t>
            </a:r>
            <a:r>
              <a:rPr lang="en-ZA" b="1" dirty="0" err="1" smtClean="0"/>
              <a:t>vandaan</a:t>
            </a:r>
            <a:r>
              <a:rPr lang="en-ZA" b="1" dirty="0" smtClean="0"/>
              <a:t>?</a:t>
            </a:r>
            <a:endParaRPr lang="en-ZA" b="1" dirty="0"/>
          </a:p>
        </p:txBody>
      </p:sp>
      <p:pic>
        <p:nvPicPr>
          <p:cNvPr id="4" name="Content Placeholder 3" descr="worship-service-1024x5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9983"/>
            <a:ext cx="8229600" cy="40263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r>
              <a:rPr lang="en-ZA" b="1" dirty="0" smtClean="0"/>
              <a:t>1 Corinthians 14:26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4096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r>
              <a:rPr lang="en-ZA" dirty="0" smtClean="0"/>
              <a:t>    </a:t>
            </a:r>
            <a:r>
              <a:rPr lang="en-ZA" sz="4400" b="1" dirty="0" smtClean="0"/>
              <a:t>“ When you gather for worship, each one of you be prepared     for something that will be useful for all...”</a:t>
            </a:r>
            <a:endParaRPr lang="en-Z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e-word-career-ho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11622" y="620689"/>
            <a:ext cx="10040206" cy="54726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ZA" b="1" dirty="0" err="1" smtClean="0"/>
              <a:t>Woordriglyne</a:t>
            </a:r>
            <a:endParaRPr lang="en-ZA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ZA" sz="3600" b="1" dirty="0" err="1" smtClean="0"/>
              <a:t>Alle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Profesie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moet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Bemoedig</a:t>
            </a:r>
            <a:r>
              <a:rPr lang="en-ZA" sz="3600" b="1" dirty="0" smtClean="0"/>
              <a:t>, </a:t>
            </a:r>
            <a:r>
              <a:rPr lang="en-ZA" sz="3600" b="1" dirty="0" err="1" smtClean="0"/>
              <a:t>Versterk</a:t>
            </a:r>
            <a:r>
              <a:rPr lang="en-ZA" sz="3600" b="1" dirty="0" smtClean="0"/>
              <a:t> en </a:t>
            </a:r>
            <a:r>
              <a:rPr lang="en-ZA" sz="3600" b="1" dirty="0" err="1" smtClean="0"/>
              <a:t>Vertroos</a:t>
            </a:r>
            <a:r>
              <a:rPr lang="en-ZA" sz="3600" b="1" dirty="0"/>
              <a:t> </a:t>
            </a:r>
            <a:r>
              <a:rPr lang="en-ZA" sz="3600" b="1" dirty="0" smtClean="0"/>
              <a:t>(1 Kor. 14:3,24,25)</a:t>
            </a:r>
          </a:p>
          <a:p>
            <a:r>
              <a:rPr lang="en-ZA" sz="3600" b="1" dirty="0" err="1" smtClean="0"/>
              <a:t>Almal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kan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Profeteer</a:t>
            </a:r>
            <a:r>
              <a:rPr lang="en-ZA" sz="3600" b="1" dirty="0"/>
              <a:t> </a:t>
            </a:r>
            <a:r>
              <a:rPr lang="en-ZA" sz="3600" b="1" dirty="0" smtClean="0"/>
              <a:t>(</a:t>
            </a:r>
            <a:r>
              <a:rPr lang="en-ZA" sz="3600" b="1" dirty="0" err="1" smtClean="0"/>
              <a:t>vers</a:t>
            </a:r>
            <a:r>
              <a:rPr lang="en-ZA" sz="3600" b="1" dirty="0" smtClean="0"/>
              <a:t> 31)</a:t>
            </a:r>
          </a:p>
          <a:p>
            <a:r>
              <a:rPr lang="en-ZA" sz="3600" b="1" dirty="0" err="1" smtClean="0"/>
              <a:t>Ons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maak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beurte</a:t>
            </a:r>
            <a:r>
              <a:rPr lang="en-ZA" sz="3600" b="1" dirty="0" smtClean="0"/>
              <a:t> (</a:t>
            </a:r>
            <a:r>
              <a:rPr lang="en-ZA" sz="3600" b="1" dirty="0" err="1" smtClean="0"/>
              <a:t>vers</a:t>
            </a:r>
            <a:r>
              <a:rPr lang="en-ZA" sz="3600" b="1" dirty="0" smtClean="0"/>
              <a:t> 31)</a:t>
            </a:r>
            <a:endParaRPr lang="en-ZA" sz="3600" b="1" dirty="0" smtClean="0"/>
          </a:p>
          <a:p>
            <a:r>
              <a:rPr lang="en-ZA" sz="3600" b="1" dirty="0" err="1" smtClean="0"/>
              <a:t>Ons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toets</a:t>
            </a:r>
            <a:r>
              <a:rPr lang="en-ZA" sz="3600" b="1" dirty="0" smtClean="0"/>
              <a:t> die </a:t>
            </a:r>
            <a:r>
              <a:rPr lang="en-ZA" sz="3600" b="1" dirty="0" err="1" smtClean="0"/>
              <a:t>Profetiese</a:t>
            </a:r>
            <a:r>
              <a:rPr lang="en-ZA" sz="3600" b="1" dirty="0" smtClean="0"/>
              <a:t> </a:t>
            </a:r>
            <a:r>
              <a:rPr lang="en-ZA" sz="3600" b="1" dirty="0" err="1" smtClean="0"/>
              <a:t>woord</a:t>
            </a:r>
            <a:r>
              <a:rPr lang="en-ZA" sz="3600" b="1" dirty="0"/>
              <a:t> </a:t>
            </a:r>
            <a:r>
              <a:rPr lang="en-ZA" sz="3600" b="1" dirty="0" smtClean="0"/>
              <a:t>(</a:t>
            </a:r>
            <a:r>
              <a:rPr lang="en-ZA" sz="3600" b="1" dirty="0" err="1" smtClean="0"/>
              <a:t>vers</a:t>
            </a:r>
            <a:r>
              <a:rPr lang="en-ZA" sz="3600" b="1" dirty="0" smtClean="0"/>
              <a:t> 29)</a:t>
            </a:r>
          </a:p>
          <a:p>
            <a:r>
              <a:rPr lang="en-ZA" sz="3600" b="1" dirty="0" smtClean="0"/>
              <a:t>‘n </a:t>
            </a:r>
            <a:r>
              <a:rPr lang="en-ZA" sz="3600" b="1" dirty="0" err="1" smtClean="0"/>
              <a:t>Profesie</a:t>
            </a:r>
            <a:r>
              <a:rPr lang="en-ZA" sz="3600" b="1" dirty="0" smtClean="0"/>
              <a:t> KAN wag (</a:t>
            </a:r>
            <a:r>
              <a:rPr lang="en-ZA" sz="3600" b="1" dirty="0" err="1" smtClean="0"/>
              <a:t>vers</a:t>
            </a:r>
            <a:r>
              <a:rPr lang="en-ZA" sz="3600" b="1" dirty="0" smtClean="0"/>
              <a:t> 32)</a:t>
            </a:r>
          </a:p>
          <a:p>
            <a:pPr>
              <a:buNone/>
            </a:pPr>
            <a:endParaRPr lang="en-ZA" dirty="0" smtClean="0"/>
          </a:p>
          <a:p>
            <a:pPr>
              <a:buNone/>
            </a:pPr>
            <a:endParaRPr lang="en-ZA" dirty="0" smtClean="0"/>
          </a:p>
          <a:p>
            <a:pPr>
              <a:buNone/>
            </a:pPr>
            <a:endParaRPr lang="en-ZA" dirty="0" smtClean="0"/>
          </a:p>
          <a:p>
            <a:endParaRPr lang="en-ZA" dirty="0" smtClean="0"/>
          </a:p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173</Words>
  <Application>Microsoft Office PowerPoint</Application>
  <PresentationFormat>On-screen Show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Hoe werk die Heilige Gees gawes  in ‘n Gemeentebyeenkoms?</vt:lpstr>
      <vt:lpstr>Slide 2</vt:lpstr>
      <vt:lpstr>Johannes 4: 23 &amp;24</vt:lpstr>
      <vt:lpstr>Psalm 51:17 – 19 God loves acts of worship, small and large</vt:lpstr>
      <vt:lpstr>Slide 5</vt:lpstr>
      <vt:lpstr>Waar kom die erediens vandaan?</vt:lpstr>
      <vt:lpstr>1 Corinthians 14:26</vt:lpstr>
      <vt:lpstr>Slide 8</vt:lpstr>
      <vt:lpstr>Woordriglyne</vt:lpstr>
      <vt:lpstr>Slide 10</vt:lpstr>
      <vt:lpstr>Woordriglyne</vt:lpstr>
      <vt:lpstr>Riglyne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Stay on the wave</dc:title>
  <dc:creator>Gerhard</dc:creator>
  <cp:lastModifiedBy>Gerhard</cp:lastModifiedBy>
  <cp:revision>12</cp:revision>
  <dcterms:created xsi:type="dcterms:W3CDTF">2016-06-11T18:05:31Z</dcterms:created>
  <dcterms:modified xsi:type="dcterms:W3CDTF">2016-06-11T19:58:46Z</dcterms:modified>
</cp:coreProperties>
</file>